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2DCBCAE2-330D-44D9-850D-8DF2E18CA3F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92294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FC4D9-50E2-4E34-922A-9A144D2132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A1EBB-BE8F-4C10-AA2B-B11FD491B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3894-BE74-4042-96D0-7D5F351A2D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CDDE6-F395-4518-B503-216A417C17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D0CDC-B799-4E2D-A951-D1B28D19BC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EBEB-1095-48A1-9414-1994E5FF65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5DDC-7674-49FD-BE9A-34BD32BA14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D9B97-A8AB-45E8-BA27-82A2D37CE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040DA-5EBF-4F08-B745-70B97213C4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CD766-D895-4387-AD4B-94AD41247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9FD56-B61A-4321-AE9D-D3BB82D8C3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021F7C-BA9E-4E5A-8F35-620E940867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78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19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19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20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ночью и утром осадки (дождь, снег). Ветер 2-7 м/с. Температура воздуха ночью 0-2 мороза, днем 3-5 тепла.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21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20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21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0-2 мороза.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Сутки 20 марта, ночью 21 </a:t>
            </a:r>
            <a:r>
              <a:rPr lang="en-US" altLang="en-US" sz="1200">
                <a:latin typeface="Times New Roman" pitchFamily="18" charset="0"/>
                <a:sym typeface="+mn-ea"/>
              </a:rPr>
              <a:t>м</a:t>
            </a:r>
            <a:r>
              <a:rPr lang="ru-RU" altLang="en-US" sz="1200">
                <a:latin typeface="Times New Roman" pitchFamily="18" charset="0"/>
                <a:sym typeface="+mn-ea"/>
              </a:rPr>
              <a:t>арта</a:t>
            </a:r>
            <a:r>
              <a:rPr lang="en-US" altLang="en-US"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968023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13700</TotalTime>
  <Words>766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2253</cp:revision>
  <cp:lastPrinted>2021-07-01T09:11:30Z</cp:lastPrinted>
  <dcterms:created xsi:type="dcterms:W3CDTF">2018-03-27T06:03:00Z</dcterms:created>
  <dcterms:modified xsi:type="dcterms:W3CDTF">2022-03-19T07:18:40Z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