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9434636"/>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15827"/>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19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Оңтүстіктен жел соғады, күші түнде 3-8, күндіз 5-10 м/с. Ауа температурасы түнде 22-24,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5-7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21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20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17-19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20, 21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жоғарылауы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15600</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2293</cp:revision>
  <cp:lastPrinted>2022-02-09T05:34:48Z</cp:lastPrinted>
  <dcterms:created xsi:type="dcterms:W3CDTF">2018-03-27T06:03:00Z</dcterms:created>
  <dcterms:modified xsi:type="dcterms:W3CDTF">2022-03-19T07:10:33Z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