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4699274"/>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48005"/>
            <a:ext cx="4955395"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8499107"/>
              </p:ext>
            </p:extLst>
          </p:nvPr>
        </p:nvGraphicFramePr>
        <p:xfrm>
          <a:off x="4937976" y="4153018"/>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20 наурызға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19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20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шығыстан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оңтүстік-шығыстан</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14421</TotalTime>
  <Words>548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2176</cp:revision>
  <cp:lastPrinted>2021-07-01T03:56:27Z</cp:lastPrinted>
  <dcterms:created xsi:type="dcterms:W3CDTF">2018-03-27T06:03:00Z</dcterms:created>
  <dcterms:modified xsi:type="dcterms:W3CDTF">2022-03-19T07:32:30Z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