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40284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7-12, днем порывы 15 м/с. Температура воздуха ночью 18-20, днем 5-7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21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ночью 13-15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 марта, ночью 21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87061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13204</TotalTime>
  <Words>570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2065</cp:revision>
  <cp:lastPrinted>2021-07-01T03:56:27Z</cp:lastPrinted>
  <dcterms:created xsi:type="dcterms:W3CDTF">2018-03-27T06:03:00Z</dcterms:created>
  <dcterms:modified xsi:type="dcterms:W3CDTF">2022-03-19T07:42:50Z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