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16545492"/>
              </p:ext>
            </p:extLst>
          </p:nvPr>
        </p:nvGraphicFramePr>
        <p:xfrm>
          <a:off x="307975" y="2983557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151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78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марта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31901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0803703"/>
              </p:ext>
            </p:extLst>
          </p:nvPr>
        </p:nvGraphicFramePr>
        <p:xfrm>
          <a:off x="5006749" y="3995153"/>
          <a:ext cx="4691064" cy="25100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8655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2748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101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04227911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71097977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3118408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1713089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78116"/>
            <a:ext cx="4840289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Павлодар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20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19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марта до 21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ru-RU" altLang="en-US" sz="11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>
              <a:spcAft>
                <a:spcPts val="0"/>
              </a:spcAft>
            </a:pPr>
            <a:r>
              <a:rPr lang="kk-KZ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Ветер южный ночью </a:t>
            </a:r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3-8, днем 5-10 м/с. Температура воздуха ночью 22-24, </a:t>
            </a:r>
            <a:r>
              <a:rPr lang="ru-RU" sz="110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днем 5-7</a:t>
            </a:r>
            <a:r>
              <a:rPr lang="kk-KZ" sz="110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1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x-none" sz="1100" dirty="0">
              <a:solidFill>
                <a:prstClr val="black"/>
              </a:solidFill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                                                  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21 марта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марта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 21 марта 2022 г.</a:t>
            </a:r>
          </a:p>
          <a:p>
            <a:pPr algn="just">
              <a:spcAft>
                <a:spcPts val="0"/>
              </a:spcAft>
            </a:pPr>
            <a:r>
              <a:rPr lang="kk-KZ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Без осадков.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Ветер юго-западный 9-14</a:t>
            </a:r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</a:p>
          <a:p>
            <a:pPr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17-19</a:t>
            </a:r>
            <a:r>
              <a:rPr lang="kk-KZ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x-none" sz="1100" dirty="0"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xmlns="" id="{42D7E92B-8707-4BE2-992A-72DE753A7D16}"/>
              </a:ext>
            </a:extLst>
          </p:cNvPr>
          <p:cNvSpPr txBox="1"/>
          <p:nvPr/>
        </p:nvSpPr>
        <p:spPr>
          <a:xfrm>
            <a:off x="5001206" y="1937024"/>
            <a:ext cx="4720543" cy="1015663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20, ночью 21 марта 2022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В целом по городу ожидается повышенный уровень  загрязнения воздуха.</a:t>
            </a: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xmlns="" id="{B35FD458-D3BE-41EF-B445-4E1B79BBCB0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64528" y="3040408"/>
            <a:ext cx="4858933" cy="426757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32211" y="4587619"/>
            <a:ext cx="4661089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Айманова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Каз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Естая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Дюсенова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Торайгырова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440931"/>
            <a:ext cx="4291013" cy="1771716"/>
            <a:chOff x="502227" y="3955141"/>
            <a:chExt cx="4291013" cy="19432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19"/>
          <p:cNvSpPr txBox="1">
            <a:spLocks noChangeArrowheads="1"/>
          </p:cNvSpPr>
          <p:nvPr/>
        </p:nvSpPr>
        <p:spPr bwMode="auto">
          <a:xfrm>
            <a:off x="142875" y="692150"/>
            <a:ext cx="4810125" cy="1938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15585</TotalTime>
  <Words>672</Words>
  <Application>Microsoft Office PowerPoint</Application>
  <PresentationFormat>Лист A4 (210x297 мм)</PresentationFormat>
  <Paragraphs>112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2253</cp:revision>
  <cp:lastPrinted>2021-11-30T05:55:24Z</cp:lastPrinted>
  <dcterms:created xsi:type="dcterms:W3CDTF">2018-03-27T06:03:00Z</dcterms:created>
  <dcterms:modified xsi:type="dcterms:W3CDTF">2022-03-19T07:10:39Z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