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2145641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FF0000"/>
                          </a:solidFill>
                          <a:latin typeface="Times New Roman" panose="02020603050405020304" pitchFamily="18" charset="0"/>
                          <a:cs typeface="Times New Roman" panose="02020603050405020304" pitchFamily="18" charset="0"/>
                        </a:rPr>
                        <a:t>№</a:t>
                      </a:r>
                      <a:r>
                        <a:rPr lang="kk-KZ" altLang="x-none" sz="1600" b="1" i="1" baseline="0" dirty="0" smtClean="0">
                          <a:solidFill>
                            <a:srgbClr val="FF0000"/>
                          </a:solidFill>
                          <a:latin typeface="Times New Roman" panose="02020603050405020304" pitchFamily="18" charset="0"/>
                          <a:cs typeface="Times New Roman" panose="02020603050405020304" pitchFamily="18" charset="0"/>
                        </a:rPr>
                        <a:t>78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602117"/>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56955775"/>
              </p:ext>
            </p:extLst>
          </p:nvPr>
        </p:nvGraphicFramePr>
        <p:xfrm>
          <a:off x="5050427" y="3899635"/>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2975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30832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err="1" smtClean="0">
                <a:latin typeface="Times New Roman" panose="02020603050405020304" pitchFamily="18" charset="0"/>
                <a:cs typeface="Times New Roman" panose="02020603050405020304" pitchFamily="18" charset="0"/>
              </a:rPr>
              <a:t>наурыз</a:t>
            </a:r>
            <a:r>
              <a:rPr lang="kk-KZ" altLang="ru-RU" sz="1100" b="1" dirty="0" smtClean="0">
                <a:latin typeface="Times New Roman" panose="02020603050405020304" pitchFamily="18" charset="0"/>
                <a:cs typeface="Times New Roman" panose="02020603050405020304" pitchFamily="18" charset="0"/>
              </a:rPr>
              <a:t>ға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19 </a:t>
            </a:r>
            <a:r>
              <a:rPr lang="ru-RU" altLang="ru-RU" sz="1100" b="1" dirty="0" err="1" smtClean="0">
                <a:latin typeface="Times New Roman" panose="02020603050405020304" pitchFamily="18" charset="0"/>
                <a:cs typeface="Times New Roman" panose="02020603050405020304" pitchFamily="18" charset="0"/>
              </a:rPr>
              <a:t>наурыз</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err="1" smtClean="0">
                <a:solidFill>
                  <a:prstClr val="black"/>
                </a:solidFill>
                <a:latin typeface="Times New Roman" panose="02020603050405020304" pitchFamily="18" charset="0"/>
                <a:cs typeface="Times New Roman" panose="02020603050405020304" pitchFamily="18" charset="0"/>
              </a:rPr>
              <a:t>наурыз</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algn="just"/>
            <a:r>
              <a:rPr lang="kk-KZ" sz="1100" dirty="0" smtClean="0">
                <a:latin typeface="Times New Roman" pitchFamily="18" charset="0"/>
                <a:cs typeface="Times New Roman" pitchFamily="18" charset="0"/>
              </a:rPr>
              <a:t>     Көшпелі </a:t>
            </a:r>
            <a:r>
              <a:rPr lang="kk-KZ" sz="1100" dirty="0">
                <a:latin typeface="Times New Roman" pitchFamily="18" charset="0"/>
                <a:cs typeface="Times New Roman" pitchFamily="18" charset="0"/>
              </a:rPr>
              <a:t>бұлтты, </a:t>
            </a:r>
            <a:r>
              <a:rPr lang="kk-KZ" sz="1100" dirty="0" smtClean="0">
                <a:latin typeface="Times New Roman" pitchFamily="18" charset="0"/>
                <a:cs typeface="Times New Roman" pitchFamily="18" charset="0"/>
              </a:rPr>
              <a:t>жауын-шашынсыз. Түнде және таңертең тұман. </a:t>
            </a:r>
            <a:r>
              <a:rPr lang="kk-KZ" sz="1100" dirty="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батыстан, солтүстік-батыстан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7-12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20-22,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4-6 </a:t>
            </a:r>
            <a:r>
              <a:rPr lang="kk-KZ" sz="1100" dirty="0">
                <a:latin typeface="Times New Roman" pitchFamily="18" charset="0"/>
                <a:cs typeface="Times New Roman" pitchFamily="18" charset="0"/>
              </a:rPr>
              <a:t>градус аяз</a:t>
            </a:r>
            <a:r>
              <a:rPr lang="kk-KZ" sz="1100" dirty="0" smtClean="0">
                <a:latin typeface="Times New Roman" pitchFamily="18" charset="0"/>
                <a:cs typeface="Times New Roman" pitchFamily="18" charset="0"/>
              </a:rPr>
              <a:t>.</a:t>
            </a:r>
            <a:endParaRPr lang="ru-RU" sz="1100" b="1" dirty="0" smtClean="0">
              <a:solidFill>
                <a:srgbClr val="000000"/>
              </a:solidFill>
              <a:latin typeface="Times New Roman" pitchFamily="18" charset="0"/>
              <a:cs typeface="Times New Roman" pitchFamily="18" charset="0"/>
              <a:sym typeface="+mn-ea"/>
            </a:endParaRPr>
          </a:p>
          <a:p>
            <a:pPr lvl="0" algn="just"/>
            <a:endParaRPr lang="ru-RU" sz="1100" b="1" dirty="0">
              <a:solidFill>
                <a:srgbClr val="000000"/>
              </a:solidFill>
              <a:latin typeface="Times New Roman" pitchFamily="18" charset="0"/>
              <a:cs typeface="Times New Roman" pitchFamily="18" charset="0"/>
              <a:sym typeface="+mn-ea"/>
            </a:endParaRPr>
          </a:p>
          <a:p>
            <a:pPr lvl="0" algn="just"/>
            <a:r>
              <a:rPr lang="ru-RU" sz="1100" b="1" dirty="0" smtClean="0">
                <a:solidFill>
                  <a:srgbClr val="000000"/>
                </a:solidFill>
                <a:latin typeface="Times New Roman" pitchFamily="18" charset="0"/>
                <a:cs typeface="Times New Roman" pitchFamily="18" charset="0"/>
                <a:sym typeface="+mn-ea"/>
              </a:rPr>
              <a:t>                       </a:t>
            </a:r>
          </a:p>
          <a:p>
            <a:pPr lvl="0" algn="just"/>
            <a:r>
              <a:rPr lang="ru-RU" sz="1100" b="1" dirty="0">
                <a:solidFill>
                  <a:srgbClr val="000000"/>
                </a:solidFill>
                <a:latin typeface="Times New Roman" pitchFamily="18" charset="0"/>
                <a:cs typeface="Times New Roman" pitchFamily="18" charset="0"/>
                <a:sym typeface="+mn-ea"/>
              </a:rPr>
              <a:t> </a:t>
            </a:r>
            <a:r>
              <a:rPr lang="ru-RU" sz="1100" b="1" dirty="0" smtClean="0">
                <a:solidFill>
                  <a:srgbClr val="000000"/>
                </a:solidFill>
                <a:latin typeface="Times New Roman" pitchFamily="18" charset="0"/>
                <a:cs typeface="Times New Roman"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21 наурызға</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prstClr val="black"/>
                </a:solidFill>
                <a:latin typeface="Times New Roman" panose="02020603050405020304" pitchFamily="18" charset="0"/>
                <a:cs typeface="Times New Roman" panose="02020603050405020304" pitchFamily="18" charset="0"/>
                <a:sym typeface="+mn-ea"/>
              </a:rPr>
              <a:t>20</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err="1">
                <a:solidFill>
                  <a:prstClr val="black"/>
                </a:solidFill>
                <a:latin typeface="Times New Roman" panose="02020603050405020304" pitchFamily="18" charset="0"/>
                <a:cs typeface="Times New Roman" panose="02020603050405020304" pitchFamily="18" charset="0"/>
              </a:rPr>
              <a:t>наурыз</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21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100" dirty="0" smtClean="0">
                <a:latin typeface="Times New Roman" pitchFamily="18" charset="0"/>
                <a:cs typeface="Times New Roman" pitchFamily="18" charset="0"/>
              </a:rPr>
              <a:t>Көшпелі бұлтты, жауын-шашын (жаңбыр, қар</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солтүстік-батыстан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10-12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36902" y="31830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503128"/>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20</a:t>
            </a:r>
            <a:r>
              <a:rPr lang="kk-KZ" sz="1100" b="1" dirty="0" smtClean="0">
                <a:solidFill>
                  <a:schemeClr val="tx1"/>
                </a:solidFill>
                <a:latin typeface="Times New Roman" panose="02020603050405020304" pitchFamily="18" charset="0"/>
                <a:cs typeface="Times New Roman" panose="02020603050405020304" pitchFamily="18" charset="0"/>
              </a:rPr>
              <a:t> наурыз</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21 </a:t>
            </a:r>
            <a:r>
              <a:rPr lang="ru-RU" sz="1100" b="1" dirty="0" err="1" smtClean="0">
                <a:solidFill>
                  <a:schemeClr val="tx1"/>
                </a:solidFill>
                <a:latin typeface="Times New Roman" panose="02020603050405020304" pitchFamily="18" charset="0"/>
                <a:cs typeface="Times New Roman" panose="02020603050405020304" pitchFamily="18" charset="0"/>
              </a:rPr>
              <a:t>наурыз</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13386</TotalTime>
  <Words>594</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2336</cp:revision>
  <cp:lastPrinted>2021-07-01T03:56:27Z</cp:lastPrinted>
  <dcterms:created xsi:type="dcterms:W3CDTF">2018-03-27T06:03:00Z</dcterms:created>
  <dcterms:modified xsi:type="dcterms:W3CDTF">2022-03-19T07:45:01Z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