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78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19</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наурыз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807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615827"/>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latin typeface="Times New Roman" pitchFamily="18" charset="0"/>
                <a:cs typeface="Times New Roman" pitchFamily="18" charset="0"/>
              </a:rPr>
              <a:t>20 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just"/>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19 наурыздан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20 наурыз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Оңтүстік-батыстан жел соғады, күші 9-14, күндіз екпіні 15-20 м/с. Ауа температурасы түнде 15-17, күндіз 3-5 градус аяз.</a:t>
            </a:r>
          </a:p>
          <a:p>
            <a:pPr indent="182563" algn="ctr"/>
            <a:r>
              <a:rPr lang="kk-KZ" sz="1100" b="1" dirty="0" smtClean="0">
                <a:latin typeface="Times New Roman" pitchFamily="18" charset="0"/>
                <a:cs typeface="Times New Roman" pitchFamily="18" charset="0"/>
              </a:rPr>
              <a:t>21</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itchFamily="18" charset="0"/>
                <a:cs typeface="Times New Roman" pitchFamily="18" charset="0"/>
              </a:rPr>
              <a:t>наурызға</a:t>
            </a:r>
            <a:r>
              <a:rPr 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itchFamily="18" charset="0"/>
                <a:cs typeface="Times New Roman" pitchFamily="18" charset="0"/>
              </a:rPr>
              <a:t>ауа-райы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smtClean="0">
                <a:latin typeface="Times New Roman" pitchFamily="18" charset="0"/>
                <a:cs typeface="Times New Roman" pitchFamily="18" charset="0"/>
              </a:rPr>
              <a:t>20 наурыз </a:t>
            </a:r>
            <a:r>
              <a:rPr 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21 </a:t>
            </a:r>
            <a:r>
              <a:rPr lang="kk-KZ" sz="1100" b="1" dirty="0" smtClean="0">
                <a:latin typeface="Times New Roman" pitchFamily="18" charset="0"/>
                <a:cs typeface="Times New Roman" pitchFamily="18" charset="0"/>
              </a:rPr>
              <a:t>наурызға</a:t>
            </a:r>
            <a:r>
              <a:rPr lang="ru-RU" sz="1100" b="1" dirty="0" smtClean="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Қар. 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15-20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8-10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наурызға</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наурызға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12883</TotalTime>
  <Words>568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2273</cp:revision>
  <cp:lastPrinted>2021-07-01T03:56:27Z</cp:lastPrinted>
  <dcterms:created xsi:type="dcterms:W3CDTF">2018-03-27T06:03:00Z</dcterms:created>
  <dcterms:modified xsi:type="dcterms:W3CDTF">2022-03-19T07:28:42Z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