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137309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200711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17313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20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осадки (дождь, снег)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м/с. Температура воздуха 10-12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13266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2259</cp:revision>
  <cp:lastPrinted>2021-07-01T03:56:27Z</cp:lastPrinted>
  <dcterms:created xsi:type="dcterms:W3CDTF">2018-03-27T06:03:00Z</dcterms:created>
  <dcterms:modified xsi:type="dcterms:W3CDTF">2022-03-19T07:45:04Z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