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885348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4" y="53738"/>
            <a:ext cx="4840289"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18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19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Түнде және таңертең түман күтіледі. Жел, күші 0-5 м/с. Ауаның температурасы түнде 27-29, күндіз 5-7 градус аяз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20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19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күші 7-12 м/с. Ауаның температурасы түнде 21-23 градус аяз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наурызда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19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20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жоғары</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13070</TotalTime>
  <Words>621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2104</cp:revision>
  <cp:lastPrinted>2021-07-01T07:38:07Z</cp:lastPrinted>
  <dcterms:created xsi:type="dcterms:W3CDTF">2018-03-27T06:03:00Z</dcterms:created>
  <dcterms:modified xsi:type="dcterms:W3CDTF">2022-03-18T08:41:10Z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