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17600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9186" y="3501244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3037"/>
              </p:ext>
            </p:extLst>
          </p:nvPr>
        </p:nvGraphicFramePr>
        <p:xfrm>
          <a:off x="5003089" y="3914296"/>
          <a:ext cx="4691064" cy="2522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795263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537" y="248771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Ночью снег, днем осадки 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гололед,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Без осадков. Временами туман. Ветер северо-западный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13183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2188</cp:revision>
  <cp:lastPrinted>2022-03-17T06:38:09Z</cp:lastPrinted>
  <dcterms:created xsi:type="dcterms:W3CDTF">2018-03-27T06:03:00Z</dcterms:created>
  <dcterms:modified xsi:type="dcterms:W3CDTF">2022-03-18T09:23:52Z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