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68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9988958"/>
              </p:ext>
            </p:extLst>
          </p:nvPr>
        </p:nvGraphicFramePr>
        <p:xfrm>
          <a:off x="5027449" y="3998988"/>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3723832"/>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5001" y="3511263"/>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5875" y="308750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0616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13488</TotalTime>
  <Words>540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2120</cp:revision>
  <cp:lastPrinted>2021-07-01T07:38:07Z</cp:lastPrinted>
  <dcterms:created xsi:type="dcterms:W3CDTF">2018-03-27T06:03:00Z</dcterms:created>
  <dcterms:modified xsi:type="dcterms:W3CDTF">2022-03-18T08:59:32Z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