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37196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35538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6-11 м/с. Температура воздуха ночью  15-17,  днем 5-7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15-17 мороза.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13301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2049</cp:revision>
  <cp:lastPrinted>2021-07-01T03:56:27Z</cp:lastPrinted>
  <dcterms:created xsi:type="dcterms:W3CDTF">2018-03-27T06:03:00Z</dcterms:created>
  <dcterms:modified xsi:type="dcterms:W3CDTF">2022-03-18T09:12:54Z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