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8" d="100"/>
          <a:sy n="68" d="100"/>
        </p:scale>
        <p:origin x="66"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5103981"/>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18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615827"/>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19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18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19</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3-8 м/с. Ауа температурасы түнде 22-24, күндіз 5-7 аяз.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20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19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3-8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22-24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5008023" y="1795889"/>
            <a:ext cx="4714494"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19, 20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жоғарылауы болады деп күтілуде.</a:t>
            </a:r>
          </a:p>
        </p:txBody>
      </p:sp>
      <p:pic>
        <p:nvPicPr>
          <p:cNvPr id="5" name="Рисунок 4">
            <a:extLst>
              <a:ext uri="{FF2B5EF4-FFF2-40B4-BE49-F238E27FC236}">
                <a16:creationId xmlns:a16="http://schemas.microsoft.com/office/drawing/2014/main"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15595</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2287</cp:revision>
  <cp:lastPrinted>2022-02-09T05:34:48Z</cp:lastPrinted>
  <dcterms:created xsi:type="dcterms:W3CDTF">2018-03-27T06:03:00Z</dcterms:created>
  <dcterms:modified xsi:type="dcterms:W3CDTF">2022-03-18T08:46:38Z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