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18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19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шығыстан жел соғады, күші 8-13 м/с. Ауа температурасы түнде 2-4 градус аяз, күндіз 6-8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13164</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2235</cp:revision>
  <cp:lastPrinted>2021-07-01T03:56:27Z</cp:lastPrinted>
  <dcterms:created xsi:type="dcterms:W3CDTF">2018-03-27T06:03:00Z</dcterms:created>
  <dcterms:modified xsi:type="dcterms:W3CDTF">2022-03-18T09:27:06Z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