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5" y="348598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0098433"/>
              </p:ext>
            </p:extLst>
          </p:nvPr>
        </p:nvGraphicFramePr>
        <p:xfrm>
          <a:off x="5014225" y="3945306"/>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0655743"/>
                  </a:ext>
                </a:extLst>
              </a:tr>
            </a:tbl>
          </a:graphicData>
        </a:graphic>
      </p:graphicFrame>
      <p:sp>
        <p:nvSpPr>
          <p:cNvPr id="20" name="Прямоугольник 19"/>
          <p:cNvSpPr/>
          <p:nvPr/>
        </p:nvSpPr>
        <p:spPr>
          <a:xfrm>
            <a:off x="4952999" y="114301"/>
            <a:ext cx="4824413" cy="1954381"/>
          </a:xfrm>
          <a:prstGeom prst="rect">
            <a:avLst/>
          </a:prstGeom>
        </p:spPr>
        <p:txBody>
          <a:bodyPr wrap="square">
            <a:spAutoFit/>
          </a:bodyPr>
          <a:lstStyle/>
          <a:p>
            <a:pPr algn="ctr"/>
            <a:r>
              <a:rPr lang="ru-RU" altLang="ru-RU" sz="1100" b="1" dirty="0" err="1" smtClean="0">
                <a:latin typeface="Times New Roman" panose="02020603050405020304" pitchFamily="18" charset="0"/>
                <a:cs typeface="Times New Roman" panose="02020603050405020304" pitchFamily="18" charset="0"/>
              </a:rPr>
              <a:t>Талдықорған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algn="ctr"/>
            <a:r>
              <a:rPr lang="kk-KZ" altLang="ru-RU" sz="1100" b="1" dirty="0" smtClean="0">
                <a:latin typeface="Times New Roman" panose="02020603050405020304" pitchFamily="18" charset="0"/>
                <a:cs typeface="Times New Roman" panose="02020603050405020304" pitchFamily="18" charset="0"/>
              </a:rPr>
              <a:t>19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ru-RU" sz="1100" b="1" dirty="0" smtClean="0">
                <a:latin typeface="Times New Roman" pitchFamily="18" charset="0"/>
                <a:cs typeface="Times New Roman" pitchFamily="18" charset="0"/>
              </a:rPr>
              <a:t>19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a:t>
            </a:r>
            <a:r>
              <a:rPr lang="kk-KZ" sz="1100" dirty="0" smtClean="0">
                <a:latin typeface="Times New Roman" pitchFamily="18" charset="0"/>
                <a:cs typeface="Times New Roman" pitchFamily="18" charset="0"/>
              </a:rPr>
              <a:t>т</a:t>
            </a:r>
            <a:r>
              <a:rPr lang="ru-RU" sz="1100" dirty="0" err="1" smtClean="0">
                <a:latin typeface="Times New Roman" pitchFamily="18" charset="0"/>
                <a:cs typeface="Times New Roman" pitchFamily="18" charset="0"/>
              </a:rPr>
              <a:t>ы</a:t>
            </a:r>
            <a:r>
              <a:rPr lang="kk-KZ" sz="1100" dirty="0" smtClean="0">
                <a:latin typeface="Times New Roman" pitchFamily="18" charset="0"/>
                <a:cs typeface="Times New Roman" pitchFamily="18" charset="0"/>
              </a:rPr>
              <a:t>, түнде жауын-шашын (жаңбыр,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3-8 м/с. Ауа температурасы түнде 1-3 градус аяз, күндіз 1-3 градус жылы. </a:t>
            </a:r>
          </a:p>
          <a:p>
            <a:pPr algn="ctr"/>
            <a:r>
              <a:rPr lang="kk-KZ" altLang="ru-RU" sz="1100" b="1" dirty="0" smtClean="0">
                <a:latin typeface="Times New Roman KZ" pitchFamily="18" charset="0"/>
                <a:ea typeface="Times New Roman KZ" pitchFamily="18" charset="0"/>
                <a:cs typeface="Times New Roman" pitchFamily="18" charset="0"/>
              </a:rPr>
              <a:t>20 наурыз</a:t>
            </a:r>
          </a:p>
          <a:p>
            <a:pPr algn="ctr"/>
            <a:r>
              <a:rPr lang="ru-RU" sz="1100" b="1" dirty="0" smtClean="0">
                <a:latin typeface="Times New Roman KZ" pitchFamily="18" charset="0"/>
                <a:ea typeface="Times New Roman KZ" pitchFamily="18" charset="0"/>
                <a:cs typeface="Times New Roman" pitchFamily="18" charset="0"/>
              </a:rPr>
              <a:t>2022 </a:t>
            </a:r>
            <a:r>
              <a:rPr lang="ru-RU" sz="1100" b="1" dirty="0" err="1" smtClean="0">
                <a:latin typeface="Times New Roman KZ" pitchFamily="18" charset="0"/>
                <a:ea typeface="Times New Roman KZ" pitchFamily="18" charset="0"/>
                <a:cs typeface="Times New Roman" pitchFamily="18" charset="0"/>
              </a:rPr>
              <a:t>жылғы </a:t>
            </a:r>
            <a:r>
              <a:rPr lang="ru-RU" sz="1100" b="1" dirty="0" smtClean="0">
                <a:latin typeface="Times New Roman KZ" pitchFamily="18" charset="0"/>
                <a:ea typeface="Times New Roman KZ" pitchFamily="18" charset="0"/>
                <a:cs typeface="Times New Roman" pitchFamily="18" charset="0"/>
              </a:rPr>
              <a:t>19 </a:t>
            </a:r>
            <a:r>
              <a:rPr lang="ru-RU" sz="1100" b="1" dirty="0" err="1" smtClean="0">
                <a:latin typeface="Times New Roman KZ" pitchFamily="18" charset="0"/>
                <a:ea typeface="Times New Roman KZ" pitchFamily="18" charset="0"/>
                <a:cs typeface="Times New Roman" pitchFamily="18" charset="0"/>
              </a:rPr>
              <a:t>наурыз</a:t>
            </a:r>
            <a:r>
              <a:rPr lang="ru-RU" sz="1100" b="1" dirty="0" smtClean="0">
                <a:latin typeface="Times New Roman KZ" pitchFamily="18" charset="0"/>
                <a:ea typeface="Times New Roman KZ" pitchFamily="18" charset="0"/>
                <a:cs typeface="Times New Roman" pitchFamily="18" charset="0"/>
              </a:rPr>
              <a:t> </a:t>
            </a:r>
            <a:r>
              <a:rPr lang="ru-RU" sz="1100" b="1" dirty="0" err="1" smtClean="0">
                <a:latin typeface="Times New Roman KZ" pitchFamily="18" charset="0"/>
                <a:ea typeface="Times New Roman KZ" pitchFamily="18" charset="0"/>
                <a:cs typeface="Times New Roman" pitchFamily="18" charset="0"/>
              </a:rPr>
              <a:t>сағ</a:t>
            </a:r>
            <a:r>
              <a:rPr lang="ru-RU" sz="1100" b="1" dirty="0" smtClean="0">
                <a:latin typeface="Times New Roman KZ" pitchFamily="18" charset="0"/>
                <a:ea typeface="Times New Roman KZ" pitchFamily="18" charset="0"/>
                <a:cs typeface="Times New Roman" pitchFamily="18" charset="0"/>
              </a:rPr>
              <a:t>. 21-ден </a:t>
            </a:r>
            <a:r>
              <a:rPr lang="ru-RU" sz="1100" b="1" dirty="0" err="1" smtClean="0">
                <a:latin typeface="Times New Roman KZ" pitchFamily="18" charset="0"/>
                <a:ea typeface="Times New Roman KZ" pitchFamily="18" charset="0"/>
                <a:cs typeface="Times New Roman" pitchFamily="18" charset="0"/>
              </a:rPr>
              <a:t>бастап</a:t>
            </a:r>
            <a:r>
              <a:rPr lang="ru-RU" sz="1100" b="1" dirty="0" smtClean="0">
                <a:latin typeface="Times New Roman KZ" pitchFamily="18" charset="0"/>
                <a:ea typeface="Times New Roman KZ" pitchFamily="18" charset="0"/>
                <a:cs typeface="Times New Roman" pitchFamily="18" charset="0"/>
              </a:rPr>
              <a:t> 20</a:t>
            </a:r>
            <a:r>
              <a:rPr lang="kk-KZ" altLang="ru-RU" sz="1100" b="1" dirty="0" smtClean="0">
                <a:latin typeface="Times New Roman KZ" pitchFamily="18" charset="0"/>
                <a:ea typeface="Times New Roman KZ" pitchFamily="18" charset="0"/>
                <a:cs typeface="Times New Roman" pitchFamily="18" charset="0"/>
              </a:rPr>
              <a:t> наурыз</a:t>
            </a:r>
            <a:endParaRPr lang="ru-RU" sz="1100" b="1" dirty="0" smtClean="0">
              <a:latin typeface="Times New Roman KZ" pitchFamily="18" charset="0"/>
              <a:ea typeface="Times New Roman KZ" pitchFamily="18" charset="0"/>
              <a:cs typeface="Times New Roman" pitchFamily="18" charset="0"/>
            </a:endParaRPr>
          </a:p>
          <a:p>
            <a:pPr algn="ctr"/>
            <a:r>
              <a:rPr lang="ru-RU" sz="1100" b="1" dirty="0" err="1" smtClean="0">
                <a:latin typeface="Times New Roman KZ" pitchFamily="18" charset="0"/>
                <a:ea typeface="Times New Roman KZ" pitchFamily="18" charset="0"/>
                <a:cs typeface="Times New Roman" pitchFamily="18" charset="0"/>
              </a:rPr>
              <a:t>сағ.</a:t>
            </a:r>
            <a:r>
              <a:rPr lang="ru-RU" sz="1100" b="1" dirty="0" smtClean="0">
                <a:latin typeface="Times New Roman KZ" pitchFamily="18" charset="0"/>
                <a:ea typeface="Times New Roman KZ" pitchFamily="18" charset="0"/>
                <a:cs typeface="Times New Roman" pitchFamily="18" charset="0"/>
              </a:rPr>
              <a:t> 09-ға </a:t>
            </a:r>
            <a:r>
              <a:rPr lang="ru-RU" sz="1100" b="1" dirty="0" err="1" smtClean="0">
                <a:latin typeface="Times New Roman KZ" pitchFamily="18" charset="0"/>
                <a:ea typeface="Times New Roman KZ" pitchFamily="18" charset="0"/>
                <a:cs typeface="Times New Roman" pitchFamily="18" charset="0"/>
              </a:rPr>
              <a:t>дейін</a:t>
            </a:r>
            <a:endParaRPr lang="ru-RU" sz="11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a:t>
            </a:r>
            <a:r>
              <a:rPr lang="kk-KZ" sz="1100" dirty="0" smtClean="0">
                <a:latin typeface="Times New Roman" pitchFamily="18" charset="0"/>
                <a:cs typeface="Times New Roman" pitchFamily="18" charset="0"/>
              </a:rPr>
              <a:t>т</a:t>
            </a:r>
            <a:r>
              <a:rPr lang="ru-RU" sz="1100" dirty="0" err="1" smtClean="0">
                <a:latin typeface="Times New Roman" pitchFamily="18" charset="0"/>
                <a:cs typeface="Times New Roman" pitchFamily="18" charset="0"/>
              </a:rPr>
              <a:t>ы</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2-7 м/с.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2-4 градус </a:t>
            </a:r>
            <a:r>
              <a:rPr lang="ru-RU" sz="1100" dirty="0" err="1" smtClean="0">
                <a:latin typeface="Times New Roman KZ" pitchFamily="18" charset="0"/>
                <a:ea typeface="Times New Roman KZ" pitchFamily="18" charset="0"/>
                <a:cs typeface="Times New Roman" pitchFamily="18" charset="0"/>
                <a:sym typeface="+mn-ea"/>
              </a:rPr>
              <a:t>аяз</a:t>
            </a:r>
            <a:r>
              <a:rPr lang="ru-RU" sz="1100" dirty="0" smtClean="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4972465" y="31512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225" y="207776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13045</TotalTime>
  <Words>557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2200</cp:revision>
  <cp:lastPrinted>2021-07-01T03:56:27Z</cp:lastPrinted>
  <dcterms:created xsi:type="dcterms:W3CDTF">2018-03-27T06:03:00Z</dcterms:created>
  <dcterms:modified xsi:type="dcterms:W3CDTF">2022-03-18T09:21:30Z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