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034841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4-9 м/с. Температура воздуха ночью 13-15,  днем 0-2 мороза.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4-9 м/с. Температура воздуха ночью 13-15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4480" y="2118505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6287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2251490"/>
              </p:ext>
            </p:extLst>
          </p:nvPr>
        </p:nvGraphicFramePr>
        <p:xfrm>
          <a:off x="5019674" y="4124543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992194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14479" y="326701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13304</TotalTime>
  <Words>548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2057</cp:revision>
  <cp:lastPrinted>2021-07-01T03:56:27Z</cp:lastPrinted>
  <dcterms:created xsi:type="dcterms:W3CDTF">2018-03-27T06:03:00Z</dcterms:created>
  <dcterms:modified xsi:type="dcterms:W3CDTF">2022-03-18T08:59:37Z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