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4600502"/>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77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Семей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33533"/>
            <a:ext cx="4955395" cy="276999"/>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19281280"/>
              </p:ext>
            </p:extLst>
          </p:nvPr>
        </p:nvGraphicFramePr>
        <p:xfrm>
          <a:off x="4941912" y="4117411"/>
          <a:ext cx="4691064" cy="225937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69658283"/>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4058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19 наурызға 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ж. 18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с. </a:t>
            </a:r>
            <a:r>
              <a:rPr lang="ru-RU" altLang="ru-RU" sz="1200" b="1" dirty="0" err="1" smtClean="0">
                <a:solidFill>
                  <a:prstClr val="black"/>
                </a:solidFill>
                <a:latin typeface="Times New Roman" panose="02020603050405020304" pitchFamily="18" charset="0"/>
                <a:cs typeface="Times New Roman" panose="02020603050405020304" pitchFamily="18" charset="0"/>
              </a:rPr>
              <a:t>бастап</a:t>
            </a:r>
            <a:r>
              <a:rPr lang="ru-RU" altLang="ru-RU" sz="1200" b="1" dirty="0" smtClean="0">
                <a:solidFill>
                  <a:prstClr val="black"/>
                </a:solidFill>
                <a:latin typeface="Times New Roman" panose="02020603050405020304" pitchFamily="18" charset="0"/>
                <a:cs typeface="Times New Roman" panose="02020603050405020304" pitchFamily="18" charset="0"/>
              </a:rPr>
              <a:t>  19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с. </a:t>
            </a:r>
            <a:r>
              <a:rPr lang="ru-RU" altLang="ru-RU" sz="1200" b="1" dirty="0" err="1" smtClean="0">
                <a:solidFill>
                  <a:prstClr val="black"/>
                </a:solidFill>
                <a:latin typeface="Times New Roman" panose="02020603050405020304" pitchFamily="18" charset="0"/>
                <a:cs typeface="Times New Roman" panose="02020603050405020304" pitchFamily="18" charset="0"/>
              </a:rPr>
              <a:t>дейін</a:t>
            </a:r>
            <a:r>
              <a:rPr lang="ru-RU" altLang="ru-RU" sz="1200" b="1" dirty="0" smtClean="0">
                <a:solidFill>
                  <a:prstClr val="black"/>
                </a:solidFill>
                <a:latin typeface="Times New Roman" panose="02020603050405020304" pitchFamily="18" charset="0"/>
                <a:cs typeface="Times New Roman" panose="02020603050405020304" pitchFamily="18" charset="0"/>
              </a:rPr>
              <a:t> </a:t>
            </a:r>
          </a:p>
          <a:p>
            <a:pPr lvl="0" indent="185738" algn="just"/>
            <a:r>
              <a:rPr lang="kk-KZ" sz="120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16-18°,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 </a:t>
            </a:r>
            <a:r>
              <a:rPr lang="ru-RU" sz="1200" dirty="0" err="1">
                <a:solidFill>
                  <a:prstClr val="black"/>
                </a:solidFill>
                <a:latin typeface="Times New Roman" pitchFamily="18" charset="0"/>
                <a:cs typeface="Times New Roman" pitchFamily="18" charset="0"/>
              </a:rPr>
              <a:t>аяз</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20 наурызға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20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солтүстік-батыстан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16-18°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18925" y="3289055"/>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37976" y="2191441"/>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prstClr val="black"/>
                </a:solidFill>
                <a:latin typeface="Times New Roman" panose="02020603050405020304" pitchFamily="18" charset="0"/>
                <a:cs typeface="Times New Roman" panose="02020603050405020304" pitchFamily="18" charset="0"/>
              </a:rPr>
              <a:t>19</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14419</TotalTime>
  <Words>548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2174</cp:revision>
  <cp:lastPrinted>2021-07-01T03:56:27Z</cp:lastPrinted>
  <dcterms:created xsi:type="dcterms:W3CDTF">2018-03-27T06:03:00Z</dcterms:created>
  <dcterms:modified xsi:type="dcterms:W3CDTF">2022-03-18T09:11:14Z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