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880DD818-D566-4F94-8D75-EE1B5459A26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298D2-D93B-45B2-8228-9704EC2527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F1EF-BFA9-4F83-92A3-1E98DC61E9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A9C9F-7D04-4150-A18D-0ECB0CE45F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3E962-9A54-4EDC-A4F1-F8644A703D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211F7-34ED-473B-B6AC-9FBED68D0C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463F6-A0A3-429A-BB00-FB5E9370FD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0563D-964E-418E-A94E-538009FBC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D6515-36FD-4A77-8EE5-C8D8B29672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A074F-F283-488A-899A-E17DEAB7A3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B46BD-23CC-4297-B5F8-9047B20D31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55DA-A04E-4697-B535-BA4E343494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F20564-773A-4B5E-B872-4B0A1AC34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18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18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19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временами осадки (дождь, снег). Ночью и утром туман. Ветер 0-5 м/с. Температура воздуха ночью около 0 градусов, днем 2-4 тепла.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20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19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20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временами осадки (дождь, снег). Ветер 0-5 м/с. Температура воздуха 0-2 мороза.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sz="1200">
                <a:latin typeface="Times New Roman" pitchFamily="18" charset="0"/>
                <a:sym typeface="+mn-ea"/>
              </a:rPr>
              <a:t>Сутки 19 марта, ночью 20 </a:t>
            </a:r>
            <a:r>
              <a:rPr lang="en-US" altLang="en-US" sz="1200">
                <a:latin typeface="Times New Roman" pitchFamily="18" charset="0"/>
                <a:sym typeface="+mn-ea"/>
              </a:rPr>
              <a:t>м</a:t>
            </a:r>
            <a:r>
              <a:rPr lang="ru-RU" altLang="en-US" sz="1200">
                <a:latin typeface="Times New Roman" pitchFamily="18" charset="0"/>
                <a:sym typeface="+mn-ea"/>
              </a:rPr>
              <a:t>арта</a:t>
            </a:r>
            <a:r>
              <a:rPr lang="en-US" altLang="en-US"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>
              <a:defRPr/>
            </a:pPr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06376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13699</TotalTime>
  <Words>774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2251</cp:revision>
  <cp:lastPrinted>2021-07-01T09:11:30Z</cp:lastPrinted>
  <dcterms:created xsi:type="dcterms:W3CDTF">2018-03-27T06:03:00Z</dcterms:created>
  <dcterms:modified xsi:type="dcterms:W3CDTF">2022-03-18T08:54:32Z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