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700707"/>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77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20 наурызына</a:t>
            </a:r>
            <a:r>
              <a:rPr lang="ru-RU" sz="1200" dirty="0" smtClean="0">
                <a:solidFill>
                  <a:schemeClr val="tx1"/>
                </a:solidFill>
                <a:latin typeface="Times New Roman" panose="02020603050405020304" pitchFamily="18" charset="0"/>
                <a:cs typeface="Times New Roman" panose="02020603050405020304" pitchFamily="18" charset="0"/>
              </a:rPr>
              <a:t>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19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18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19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srgbClr val="000000"/>
                </a:solidFill>
                <a:latin typeface="Times New Roman" panose="02020603050405020304" pitchFamily="18" charset="0"/>
              </a:rPr>
              <a:t>Жел</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солтүстік-шығыстан</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күші</a:t>
            </a:r>
            <a:r>
              <a:rPr lang="ru-RU" sz="1200" dirty="0" smtClean="0">
                <a:solidFill>
                  <a:srgbClr val="000000"/>
                </a:solidFill>
                <a:latin typeface="Times New Roman" panose="02020603050405020304" pitchFamily="18" charset="0"/>
              </a:rPr>
              <a:t> 7-12 м/с. </a:t>
            </a:r>
            <a:r>
              <a:rPr lang="ru-RU" sz="1200" dirty="0" err="1" smtClean="0">
                <a:solidFill>
                  <a:srgbClr val="000000"/>
                </a:solidFill>
                <a:latin typeface="Times New Roman" panose="02020603050405020304" pitchFamily="18" charset="0"/>
              </a:rPr>
              <a:t>Ауа</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температурасы</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түнде</a:t>
            </a:r>
            <a:r>
              <a:rPr lang="ru-RU" sz="1200" dirty="0" smtClean="0">
                <a:solidFill>
                  <a:srgbClr val="000000"/>
                </a:solidFill>
                <a:latin typeface="Times New Roman" panose="02020603050405020304" pitchFamily="18" charset="0"/>
              </a:rPr>
              <a:t> 1-3 </a:t>
            </a:r>
            <a:r>
              <a:rPr lang="ru-RU" sz="1200" dirty="0" err="1" smtClean="0">
                <a:solidFill>
                  <a:srgbClr val="000000"/>
                </a:solidFill>
                <a:latin typeface="Times New Roman" panose="02020603050405020304" pitchFamily="18" charset="0"/>
              </a:rPr>
              <a:t>аяз</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күндіз</a:t>
            </a:r>
            <a:r>
              <a:rPr lang="ru-RU" sz="1200" dirty="0" smtClean="0">
                <a:solidFill>
                  <a:srgbClr val="000000"/>
                </a:solidFill>
                <a:latin typeface="Times New Roman" panose="02020603050405020304" pitchFamily="18" charset="0"/>
              </a:rPr>
              <a:t> </a:t>
            </a:r>
            <a:r>
              <a:rPr lang="ru-RU" sz="1200" dirty="0">
                <a:solidFill>
                  <a:srgbClr val="000000"/>
                </a:solidFill>
                <a:latin typeface="Times New Roman" panose="02020603050405020304" pitchFamily="18" charset="0"/>
              </a:rPr>
              <a:t>6</a:t>
            </a:r>
            <a:r>
              <a:rPr lang="ru-RU" sz="1200" dirty="0" smtClean="0">
                <a:solidFill>
                  <a:srgbClr val="000000"/>
                </a:solidFill>
                <a:latin typeface="Times New Roman" panose="02020603050405020304" pitchFamily="18" charset="0"/>
              </a:rPr>
              <a:t>-8 </a:t>
            </a:r>
            <a:r>
              <a:rPr lang="ru-RU" sz="1200" dirty="0" err="1" smtClean="0">
                <a:solidFill>
                  <a:srgbClr val="000000"/>
                </a:solidFill>
                <a:latin typeface="Times New Roman" panose="02020603050405020304" pitchFamily="18" charset="0"/>
              </a:rPr>
              <a:t>жылы</a:t>
            </a:r>
            <a:r>
              <a:rPr lang="ru-RU" sz="1200" dirty="0" smtClean="0">
                <a:solidFill>
                  <a:srgbClr val="000000"/>
                </a:solidFill>
                <a:latin typeface="Times New Roman" panose="02020603050405020304" pitchFamily="18" charset="0"/>
              </a:rPr>
              <a:t>.</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20 наурызға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19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20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sym typeface="+mn-ea"/>
              </a:rPr>
              <a:t>            </a:t>
            </a:r>
            <a:r>
              <a:rPr lang="ru-RU" sz="1200" dirty="0" err="1" smtClean="0">
                <a:solidFill>
                  <a:prstClr val="black"/>
                </a:solidFill>
                <a:latin typeface="Times New Roman" pitchFamily="18" charset="0"/>
                <a:cs typeface="Times New Roman" pitchFamily="18" charset="0"/>
                <a:sym typeface="+mn-ea"/>
              </a:rPr>
              <a:t>Көшпелі</a:t>
            </a:r>
            <a:r>
              <a:rPr lang="ru-RU" sz="1200" dirty="0" smtClean="0">
                <a:solidFill>
                  <a:prstClr val="black"/>
                </a:solidFill>
                <a:latin typeface="Times New Roman" pitchFamily="18" charset="0"/>
                <a:cs typeface="Times New Roman" pitchFamily="18" charset="0"/>
                <a:sym typeface="+mn-ea"/>
              </a:rPr>
              <a:t> </a:t>
            </a:r>
            <a:r>
              <a:rPr lang="ru-RU" sz="1200" dirty="0" err="1" smtClean="0">
                <a:solidFill>
                  <a:prstClr val="black"/>
                </a:solidFill>
                <a:latin typeface="Times New Roman" pitchFamily="18" charset="0"/>
                <a:cs typeface="Times New Roman" pitchFamily="18" charset="0"/>
                <a:sym typeface="+mn-ea"/>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9-14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16324</TotalTime>
  <Words>584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2143</cp:revision>
  <cp:lastPrinted>2021-07-01T07:38:07Z</cp:lastPrinted>
  <dcterms:created xsi:type="dcterms:W3CDTF">2018-03-27T06:03:00Z</dcterms:created>
  <dcterms:modified xsi:type="dcterms:W3CDTF">2022-03-18T08:52:26Z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