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7347070"/>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5" y="3427492"/>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9475572"/>
              </p:ext>
            </p:extLst>
          </p:nvPr>
        </p:nvGraphicFramePr>
        <p:xfrm>
          <a:off x="5025478" y="4003058"/>
          <a:ext cx="4691064" cy="2310437"/>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0053">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Күкіртті</a:t>
                      </a:r>
                      <a:r>
                        <a:rPr lang="kk-KZ" sz="1000" baseline="0" smtClean="0">
                          <a:solidFill>
                            <a:schemeClr val="tx1"/>
                          </a:solidFill>
                          <a:latin typeface="Times New Roman" panose="02020603050405020304" pitchFamily="18" charset="0"/>
                          <a:cs typeface="Times New Roman" panose="02020603050405020304" pitchFamily="18" charset="0"/>
                        </a:rPr>
                        <a:t>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79291316"/>
                  </a:ext>
                </a:extLst>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19 </a:t>
            </a:r>
            <a:r>
              <a:rPr lang="ru-RU" sz="1200" b="1" dirty="0" err="1" smtClean="0">
                <a:latin typeface="Times New Roman" pitchFamily="18" charset="0"/>
                <a:cs typeface="Times New Roman" pitchFamily="18" charset="0"/>
              </a:rPr>
              <a:t>наурызға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Түнде қар, күндіз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қар</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тұман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solidFill>
                  <a:prstClr val="black"/>
                </a:solidFill>
                <a:latin typeface="Times New Roman"/>
                <a:ea typeface="Calibri"/>
              </a:rPr>
              <a:t>түстік-батыс</a:t>
            </a:r>
            <a:r>
              <a:rPr lang="kk-KZ" sz="1200" dirty="0" smtClean="0">
                <a:latin typeface="Times New Roman"/>
                <a:ea typeface="Calibri"/>
              </a:rPr>
              <a:t>тан </a:t>
            </a:r>
            <a:r>
              <a:rPr lang="kk-KZ" sz="1200" dirty="0">
                <a:latin typeface="Times New Roman"/>
                <a:ea typeface="Calibri"/>
              </a:rPr>
              <a:t>жел соғады</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5-10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градус жылы болады.</a:t>
            </a:r>
            <a:r>
              <a:rPr lang="kk-KZ" sz="1200" dirty="0" smtClean="0">
                <a:solidFill>
                  <a:srgbClr val="000000"/>
                </a:solidFill>
                <a:latin typeface="Times New Roman" pitchFamily="18" charset="0"/>
                <a:cs typeface="Times New Roman" panose="02020603050405020304" pitchFamily="18" charset="0"/>
                <a:sym typeface="+mn-ea"/>
              </a:rPr>
              <a:t> </a:t>
            </a:r>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a:t>
            </a:r>
            <a:r>
              <a:rPr lang="ru-RU" sz="1200" dirty="0" err="1" smtClean="0">
                <a:latin typeface="Times New Roman" pitchFamily="18" charset="0"/>
                <a:cs typeface="Times New Roman" pitchFamily="18" charset="0"/>
              </a:rPr>
              <a:t>ауын-шашынсыз</a:t>
            </a:r>
            <a:r>
              <a:rPr lang="ru-RU" sz="1200" dirty="0" smtClean="0">
                <a:latin typeface="Times New Roman" pitchFamily="18" charset="0"/>
                <a:cs typeface="Times New Roman" pitchFamily="18" charset="0"/>
              </a:rPr>
              <a:t>. К</a:t>
            </a:r>
            <a:r>
              <a:rPr lang="ru-RU" sz="1200" dirty="0" smtClean="0">
                <a:solidFill>
                  <a:prstClr val="black"/>
                </a:solidFill>
                <a:latin typeface="Times New Roman" pitchFamily="18" charset="0"/>
                <a:cs typeface="Times New Roman" pitchFamily="18" charset="0"/>
              </a:rPr>
              <a:t>ей </a:t>
            </a:r>
            <a:r>
              <a:rPr lang="ru-RU" sz="1200" dirty="0" err="1">
                <a:solidFill>
                  <a:prstClr val="black"/>
                </a:solidFill>
                <a:latin typeface="Times New Roman" pitchFamily="18" charset="0"/>
                <a:cs typeface="Times New Roman" pitchFamily="18" charset="0"/>
              </a:rPr>
              <a:t>уақытта</a:t>
            </a:r>
            <a:r>
              <a:rPr lang="ru-RU"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тұман түседі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solidFill>
                  <a:prstClr val="black"/>
                </a:solidFill>
                <a:latin typeface="Times New Roman"/>
                <a:ea typeface="Calibri"/>
              </a:rPr>
              <a:t>түстік-батыс</a:t>
            </a:r>
            <a:r>
              <a:rPr lang="kk-KZ" sz="1200" dirty="0" smtClean="0">
                <a:latin typeface="Times New Roman"/>
                <a:ea typeface="Calibri"/>
              </a:rPr>
              <a:t>тан </a:t>
            </a:r>
            <a:r>
              <a:rPr lang="kk-KZ" sz="1200" dirty="0">
                <a:latin typeface="Times New Roman"/>
                <a:ea typeface="Calibri"/>
              </a:rPr>
              <a:t>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градус аяз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2902" y="251464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13342</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2230</cp:revision>
  <cp:lastPrinted>2022-03-17T06:46:54Z</cp:lastPrinted>
  <dcterms:created xsi:type="dcterms:W3CDTF">2018-03-27T06:03:00Z</dcterms:created>
  <dcterms:modified xsi:type="dcterms:W3CDTF">2022-03-18T09:23:48Z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