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18</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1079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solidFill>
                  <a:srgbClr val="000000"/>
                </a:solidFill>
                <a:latin typeface="Times New Roman" pitchFamily="18" charset="0"/>
                <a:cs typeface="Times New Roman" pitchFamily="18" charset="0"/>
              </a:rPr>
              <a:t>19 </a:t>
            </a:r>
            <a:r>
              <a:rPr lang="kk-KZ" sz="1100" b="1" dirty="0">
                <a:solidFill>
                  <a:srgbClr val="000000"/>
                </a:solidFill>
                <a:latin typeface="Times New Roman" pitchFamily="18" charset="0"/>
                <a:cs typeface="Times New Roman" pitchFamily="18" charset="0"/>
              </a:rPr>
              <a:t>наурызға </a:t>
            </a:r>
            <a:r>
              <a:rPr lang="ru-RU" altLang="ru-RU" sz="1100" b="1" dirty="0" err="1">
                <a:solidFill>
                  <a:srgbClr val="000000"/>
                </a:solidFill>
                <a:latin typeface="Times New Roman" panose="02020603050405020304" pitchFamily="18" charset="0"/>
                <a:cs typeface="Times New Roman" panose="02020603050405020304" pitchFamily="18" charset="0"/>
              </a:rPr>
              <a:t>ауа-райы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наурыз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наурыз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Солтүстік-батыстан соққан жел оңтүстік-батысқа ауысады, түнде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0-5, </a:t>
            </a:r>
            <a:r>
              <a:rPr lang="ru-RU" sz="1100" dirty="0" err="1" smtClean="0">
                <a:latin typeface="Times New Roman" pitchFamily="18" charset="0"/>
                <a:cs typeface="Times New Roman" pitchFamily="18" charset="0"/>
              </a:rPr>
              <a:t>күндіз күші </a:t>
            </a:r>
            <a:r>
              <a:rPr lang="ru-RU"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20-22, күндіз 4-6 градус </a:t>
            </a:r>
            <a:r>
              <a:rPr lang="kk-KZ" sz="1100" dirty="0">
                <a:latin typeface="Times New Roman" pitchFamily="18" charset="0"/>
                <a:cs typeface="Times New Roman" pitchFamily="18" charset="0"/>
              </a:rPr>
              <a:t>аяз.</a:t>
            </a: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20 </a:t>
            </a:r>
            <a:r>
              <a:rPr lang="kk-KZ" sz="1100" b="1" dirty="0">
                <a:solidFill>
                  <a:srgbClr val="000000"/>
                </a:solidFill>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19 </a:t>
            </a:r>
            <a:r>
              <a:rPr lang="kk-KZ" sz="1100" b="1" dirty="0">
                <a:solidFill>
                  <a:srgbClr val="000000"/>
                </a:solidFill>
                <a:latin typeface="Times New Roman" pitchFamily="18" charset="0"/>
                <a:cs typeface="Times New Roman" pitchFamily="18" charset="0"/>
              </a:rPr>
              <a:t>наурыз </a:t>
            </a:r>
            <a:r>
              <a:rPr 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наурызға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15-17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solidFill>
                  <a:srgbClr val="000000"/>
                </a:solidFill>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19, 20 </a:t>
            </a:r>
            <a:r>
              <a:rPr lang="ru-RU" sz="1200" dirty="0" err="1">
                <a:solidFill>
                  <a:schemeClr val="tx1"/>
                </a:solidFill>
                <a:latin typeface="Times New Roman" panose="02020603050405020304" pitchFamily="18" charset="0"/>
                <a:cs typeface="Times New Roman" panose="02020603050405020304" pitchFamily="18" charset="0"/>
              </a:rPr>
              <a:t>наурызға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12889</TotalTime>
  <Words>630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2236</cp:revision>
  <cp:lastPrinted>2021-07-01T03:56:27Z</cp:lastPrinted>
  <dcterms:created xsi:type="dcterms:W3CDTF">2018-03-27T06:03:00Z</dcterms:created>
  <dcterms:modified xsi:type="dcterms:W3CDTF">2022-03-18T08:48:46Z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