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ночью и утром небольшой снег. Ветер северный с переходом на восточный 1-6 м/с. Температура воздуха ночью 20-22, днем 6-8 мороза.</a:t>
            </a:r>
          </a:p>
          <a:p>
            <a:pPr lvl="0" indent="450000" algn="just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 21-23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79194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497723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13198</TotalTime>
  <Words>685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2134</cp:revision>
  <cp:lastPrinted>2021-02-03T11:37:00Z</cp:lastPrinted>
  <dcterms:created xsi:type="dcterms:W3CDTF">2018-03-27T06:03:00Z</dcterms:created>
  <dcterms:modified xsi:type="dcterms:W3CDTF">2022-03-18T08:38:25Z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