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6017899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77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400" b="1" i="1" dirty="0" smtClean="0">
                          <a:solidFill>
                            <a:srgbClr val="002060"/>
                          </a:solidFill>
                          <a:latin typeface="Times New Roman" panose="02020603050405020304" pitchFamily="18" charset="0"/>
                          <a:cs typeface="Times New Roman" panose="02020603050405020304" pitchFamily="18" charset="0"/>
                        </a:rPr>
                        <a:t>Өскемен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4531602"/>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38655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a:t>
            </a:r>
            <a:r>
              <a:rPr lang="kk-KZ" altLang="ru-RU" sz="1200" b="1" dirty="0" smtClean="0">
                <a:solidFill>
                  <a:prstClr val="black"/>
                </a:solidFill>
                <a:latin typeface="Times New Roman" panose="02020603050405020304" pitchFamily="18" charset="0"/>
                <a:cs typeface="Times New Roman" panose="02020603050405020304" pitchFamily="18" charset="0"/>
              </a:rPr>
              <a:t> наурызға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18 </a:t>
            </a:r>
            <a:r>
              <a:rPr lang="kk-KZ" altLang="ru-RU" sz="1200" b="1" dirty="0" smtClean="0">
                <a:solidFill>
                  <a:prstClr val="black"/>
                </a:solidFill>
                <a:latin typeface="Times New Roman" panose="02020603050405020304" pitchFamily="18" charset="0"/>
                <a:cs typeface="Times New Roman" panose="02020603050405020304" pitchFamily="18" charset="0"/>
              </a:rPr>
              <a:t>наурыз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19 </a:t>
            </a:r>
            <a:r>
              <a:rPr lang="ru-RU" altLang="ru-RU" sz="1200" b="1" dirty="0" err="1" smtClean="0">
                <a:solidFill>
                  <a:prstClr val="black"/>
                </a:solidFill>
                <a:latin typeface="Times New Roman" panose="02020603050405020304" pitchFamily="18" charset="0"/>
                <a:cs typeface="Times New Roman" panose="02020603050405020304" pitchFamily="18" charset="0"/>
              </a:rPr>
              <a:t>наурыз</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smtClean="0">
                <a:solidFill>
                  <a:prstClr val="black"/>
                </a:solidFill>
                <a:latin typeface="Times New Roman" pitchFamily="18" charset="0"/>
                <a:cs typeface="Times New Roman" pitchFamily="18" charset="0"/>
              </a:rPr>
              <a:t>Түнде 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3-8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14-16°,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5-7° </a:t>
            </a:r>
            <a:r>
              <a:rPr lang="ru-RU" sz="1200" dirty="0" err="1" smtClean="0">
                <a:solidFill>
                  <a:prstClr val="black"/>
                </a:solidFill>
                <a:latin typeface="Times New Roman" pitchFamily="18" charset="0"/>
                <a:cs typeface="Times New Roman" pitchFamily="18" charset="0"/>
              </a:rPr>
              <a:t>аяз</a:t>
            </a:r>
            <a:r>
              <a:rPr lang="kk-KZ" sz="1200" dirty="0" smtClean="0">
                <a:solidFill>
                  <a:prstClr val="black"/>
                </a:solidFill>
                <a:latin typeface="Times New Roman" pitchFamily="18" charset="0"/>
                <a:cs typeface="Times New Roman" pitchFamily="18" charset="0"/>
              </a:rPr>
              <a:t> болады.</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20 наурызға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наурыздың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20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солтүстік-батыстан 3-8 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16-18°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09244" y="327989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204137"/>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prstClr val="black"/>
                </a:solidFill>
                <a:latin typeface="Times New Roman" panose="02020603050405020304" pitchFamily="18" charset="0"/>
                <a:cs typeface="Times New Roman" panose="02020603050405020304" pitchFamily="18" charset="0"/>
              </a:rPr>
              <a:t>19,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20 </a:t>
            </a:r>
            <a:r>
              <a:rPr lang="ru-RU" sz="1200" dirty="0" err="1">
                <a:solidFill>
                  <a:prstClr val="black"/>
                </a:solidFill>
                <a:latin typeface="Times New Roman" panose="02020603050405020304" pitchFamily="18" charset="0"/>
                <a:cs typeface="Times New Roman" panose="02020603050405020304" pitchFamily="18" charset="0"/>
              </a:rPr>
              <a:t>наурызға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15323</TotalTime>
  <Words>579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2210</cp:revision>
  <cp:lastPrinted>2021-07-01T03:56:27Z</cp:lastPrinted>
  <dcterms:created xsi:type="dcterms:W3CDTF">2018-03-27T06:03:00Z</dcterms:created>
  <dcterms:modified xsi:type="dcterms:W3CDTF">2022-03-18T09:15:21Z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