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523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200711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18104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северный, северо-восточный 7-12 м/с. Температура воздуха ночью 21-23, днём 5-7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19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7-12 м/с. Температура воздуха 18-20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2254</cp:revision>
  <cp:lastPrinted>2021-07-01T03:56:27Z</cp:lastPrinted>
  <dcterms:created xsi:type="dcterms:W3CDTF">2018-03-27T06:03:00Z</dcterms:created>
  <dcterms:modified xsi:type="dcterms:W3CDTF">2022-03-18T09:25:32Z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