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7804106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11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северный, северо-западный 5-10 м/с. Температура воздуха ночью 5-7 мороза, днем 1-3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марта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19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20 марта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северо-западный 5-10 м/с. Температура воздуха ночью 6-8 мороза.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Директора 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Исполнитель:                                          инженер М. Маратов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18.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03.2022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11:45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12943</TotalTime>
  <Words>614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2063</cp:revision>
  <cp:lastPrinted>2021-07-01T03:56:27Z</cp:lastPrinted>
  <dcterms:created xsi:type="dcterms:W3CDTF">2018-03-27T06:03:00Z</dcterms:created>
  <dcterms:modified xsi:type="dcterms:W3CDTF">2022-03-18T09:03:38Z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