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743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156608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</a:t>
            </a:r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облачность,без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осадков. Ветер северо-восточный, восточный 8-13 м/с. Температура воздуха ночью 2-4 мороза,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6-8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20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8-13 м/с. Температура воздуха  2-4 мороза.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12911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2128</cp:revision>
  <cp:lastPrinted>2021-07-01T03:56:27Z</cp:lastPrinted>
  <dcterms:created xsi:type="dcterms:W3CDTF">2018-03-27T06:03:00Z</dcterms:created>
  <dcterms:modified xsi:type="dcterms:W3CDTF">2022-03-18T09:27:08Z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