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539817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77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1370" y="114302"/>
            <a:ext cx="4910167"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19 </a:t>
            </a:r>
            <a:r>
              <a:rPr lang="kk-KZ" altLang="ru-RU" sz="1200" b="1" dirty="0">
                <a:solidFill>
                  <a:srgbClr val="000000"/>
                </a:solidFill>
                <a:latin typeface="Times New Roman" panose="02020603050405020304" pitchFamily="18" charset="0"/>
                <a:cs typeface="Times New Roman" panose="02020603050405020304" pitchFamily="18" charset="0"/>
              </a:rPr>
              <a:t>наурызға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18</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наурыз</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19</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a:t>
            </a:r>
            <a:r>
              <a:rPr lang="kk-KZ" sz="1200" dirty="0" smtClean="0">
                <a:latin typeface="Times New Roman" pitchFamily="18" charset="0"/>
                <a:cs typeface="Times New Roman" pitchFamily="18" charset="0"/>
              </a:rPr>
              <a:t>түстік-шығыстан жел </a:t>
            </a:r>
            <a:r>
              <a:rPr lang="kk-KZ" sz="1200" dirty="0">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6-11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15-17,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5-7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20 </a:t>
            </a:r>
            <a:r>
              <a:rPr lang="kk-KZ" altLang="ru-RU" sz="1200" b="1" dirty="0">
                <a:solidFill>
                  <a:srgbClr val="000000"/>
                </a:solidFill>
                <a:latin typeface="Times New Roman" panose="02020603050405020304" pitchFamily="18" charset="0"/>
                <a:cs typeface="Times New Roman" panose="02020603050405020304" pitchFamily="18" charset="0"/>
              </a:rPr>
              <a:t>наурызға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a:t>
            </a:r>
            <a:r>
              <a:rPr lang="ru-RU" sz="1200" b="1" dirty="0" smtClean="0">
                <a:solidFill>
                  <a:srgbClr val="000000"/>
                </a:solidFill>
                <a:latin typeface="Times New Roman" panose="02020603050405020304" pitchFamily="18" charset="0"/>
                <a:cs typeface="Times New Roman" panose="02020603050405020304" pitchFamily="18" charset="0"/>
              </a:rPr>
              <a:t>19</a:t>
            </a:r>
            <a:r>
              <a:rPr lang="kk-KZ"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20 </a:t>
            </a:r>
            <a:r>
              <a:rPr lang="kk-KZ" sz="1200" b="1" dirty="0">
                <a:solidFill>
                  <a:srgbClr val="000000"/>
                </a:solidFill>
                <a:latin typeface="Times New Roman" panose="02020603050405020304" pitchFamily="18" charset="0"/>
                <a:cs typeface="Times New Roman" panose="02020603050405020304" pitchFamily="18" charset="0"/>
              </a:rPr>
              <a:t>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Солтүстік-шығыстан</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4-9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15-17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54804415"/>
              </p:ext>
            </p:extLst>
          </p:nvPr>
        </p:nvGraphicFramePr>
        <p:xfrm>
          <a:off x="5008948" y="415182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541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542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179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67246" y="3705344"/>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18</a:t>
            </a:r>
            <a:r>
              <a:rPr lang="kk-KZ" altLang="ru-RU" sz="1200" b="1"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наурыз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92566" y="332701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02651" y="2496019"/>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19, 20 </a:t>
            </a:r>
            <a:r>
              <a:rPr lang="ru-RU" sz="1200" dirty="0" err="1" smtClean="0">
                <a:solidFill>
                  <a:schemeClr val="tx1"/>
                </a:solidFill>
                <a:latin typeface="Times New Roman" panose="02020603050405020304" pitchFamily="18" charset="0"/>
                <a:cs typeface="Times New Roman" panose="02020603050405020304" pitchFamily="18" charset="0"/>
              </a:rPr>
              <a:t>наурызына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Қарағанды</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аэрологиялық</a:t>
            </a:r>
            <a:r>
              <a:rPr lang="ru-RU" sz="1200" dirty="0">
                <a:latin typeface="Times New Roman" panose="02020603050405020304" pitchFamily="18" charset="0"/>
                <a:cs typeface="Times New Roman" panose="02020603050405020304" pitchFamily="18" charset="0"/>
              </a:rPr>
              <a:t> станция ("</a:t>
            </a:r>
            <a:r>
              <a:rPr lang="ru-RU" sz="1200" dirty="0" err="1">
                <a:latin typeface="Times New Roman" panose="02020603050405020304" pitchFamily="18" charset="0"/>
                <a:cs typeface="Times New Roman" panose="02020603050405020304" pitchFamily="18" charset="0"/>
              </a:rPr>
              <a:t>қалалық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әуежай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Ленин көшесі мен Бұқар Жырау 1 даңғылының </a:t>
            </a:r>
            <a:r>
              <a:rPr lang="kk-KZ" sz="1200" dirty="0" smtClean="0">
                <a:latin typeface="Times New Roman" panose="02020603050405020304" pitchFamily="18" charset="0"/>
                <a:cs typeface="Times New Roman" panose="02020603050405020304" pitchFamily="18" charset="0"/>
              </a:rPr>
              <a:t>қиылысы;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Бирюзов көшесі, 22 (Жаңа Майқұдық</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7 </a:t>
            </a:r>
            <a:r>
              <a:rPr lang="kk-KZ" sz="1200" dirty="0">
                <a:latin typeface="Times New Roman" panose="02020603050405020304" pitchFamily="18" charset="0"/>
                <a:cs typeface="Times New Roman" panose="02020603050405020304" pitchFamily="18" charset="0"/>
              </a:rPr>
              <a:t>бекет – Ермеков көшесі, </a:t>
            </a:r>
            <a:r>
              <a:rPr lang="kk-KZ" sz="1200" dirty="0" smtClean="0">
                <a:latin typeface="Times New Roman" panose="02020603050405020304" pitchFamily="18" charset="0"/>
                <a:cs typeface="Times New Roman" panose="02020603050405020304" pitchFamily="18" charset="0"/>
              </a:rPr>
              <a:t>116;</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 Мұқанов көшесі, </a:t>
            </a:r>
            <a:r>
              <a:rPr lang="kk-KZ" sz="1200" dirty="0" smtClean="0">
                <a:latin typeface="Times New Roman" panose="02020603050405020304" pitchFamily="18" charset="0"/>
                <a:cs typeface="Times New Roman" panose="02020603050405020304" pitchFamily="18" charset="0"/>
              </a:rPr>
              <a:t>57/3;</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 қалалық әкімдік (ескі әуежай ауданында</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8 </a:t>
            </a:r>
            <a:r>
              <a:rPr lang="kk-KZ" sz="1200" dirty="0">
                <a:latin typeface="Times New Roman" panose="02020603050405020304" pitchFamily="18" charset="0"/>
                <a:cs typeface="Times New Roman" panose="02020603050405020304" pitchFamily="18" charset="0"/>
              </a:rPr>
              <a:t>бекет – </a:t>
            </a:r>
            <a:r>
              <a:rPr lang="ru-RU" sz="1200" dirty="0" err="1">
                <a:latin typeface="Times New Roman" panose="02020603050405020304" pitchFamily="18" charset="0"/>
                <a:cs typeface="Times New Roman" panose="02020603050405020304" pitchFamily="18" charset="0"/>
              </a:rPr>
              <a:t>аурухана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5437" y="4543519"/>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1702" y="6263946"/>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val="20000"/>
                    </a:ext>
                  </a:extLst>
                </a:gridCol>
                <a:gridCol w="2963596">
                  <a:extLst>
                    <a:ext uri="{9D8B030D-6E8A-4147-A177-3AD203B41FA5}">
                      <a16:colId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165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13399</TotalTime>
  <Words>613</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2108</cp:revision>
  <cp:lastPrinted>2021-07-01T07:38:07Z</cp:lastPrinted>
  <dcterms:created xsi:type="dcterms:W3CDTF">2018-03-27T06:03:00Z</dcterms:created>
  <dcterms:modified xsi:type="dcterms:W3CDTF">2022-03-18T09:01:19Z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