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97275435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77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марта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2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4710169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18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северо-западный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3-8 м/с. Температура воздуха ночью 22-24, днем 5-7</a:t>
            </a:r>
            <a:r>
              <a:rPr lang="kk-KZ" sz="11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KZ" sz="1100" dirty="0">
              <a:solidFill>
                <a:prstClr val="black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марта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 20 марта 2022 г.</a:t>
            </a:r>
          </a:p>
          <a:p>
            <a:pPr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Ветер юго-западный 3-8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</a:p>
          <a:p>
            <a:pPr algn="just">
              <a:spcAft>
                <a:spcPts val="0"/>
              </a:spcAft>
            </a:pPr>
            <a:r>
              <a:rPr lang="ru-RU" sz="11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22-24</a:t>
            </a:r>
            <a:r>
              <a:rPr lang="kk-KZ" sz="11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KZ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01206" y="1937024"/>
            <a:ext cx="4720543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19, ночью 20 марта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повышенный уровень  загрязнения воздуха.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35FD458-D3BE-41EF-B445-4E1B79BBCB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42875" y="692150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15576</TotalTime>
  <Words>668</Words>
  <Application>Microsoft Office PowerPoint</Application>
  <PresentationFormat>Лист A4 (210x297 мм)</PresentationFormat>
  <Paragraphs>112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2248</cp:revision>
  <cp:lastPrinted>2021-11-30T05:55:24Z</cp:lastPrinted>
  <dcterms:created xsi:type="dcterms:W3CDTF">2018-03-27T06:03:00Z</dcterms:created>
  <dcterms:modified xsi:type="dcterms:W3CDTF">2022-03-18T08:46:58Z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