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68934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77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02117"/>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1586859"/>
              </p:ext>
            </p:extLst>
          </p:nvPr>
        </p:nvGraphicFramePr>
        <p:xfrm>
          <a:off x="5050427" y="391741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18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Түнде және таңертең тұман. </a:t>
            </a:r>
            <a:r>
              <a:rPr lang="kk-KZ" sz="1100" dirty="0">
                <a:latin typeface="Times New Roman" pitchFamily="18" charset="0"/>
                <a:cs typeface="Times New Roman" pitchFamily="18" charset="0"/>
              </a:rPr>
              <a:t>Жел солтүстіктен,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algn="just"/>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20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19</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Тұман.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7-12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36902" y="31830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13381</TotalTime>
  <Words>591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2329</cp:revision>
  <cp:lastPrinted>2021-07-01T03:56:27Z</cp:lastPrinted>
  <dcterms:created xsi:type="dcterms:W3CDTF">2018-03-27T06:03:00Z</dcterms:created>
  <dcterms:modified xsi:type="dcterms:W3CDTF">2022-03-18T09:25:28Z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