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№77</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түнде және таңертең аздаған қар жауады. Желдің бағыты солтүстіктен шығысқа ауысады, күші 1-6 м/с. Ауа температурасы түнде 20-22 градус аяз, күндіз 6-8 градус суық болады.</a:t>
            </a:r>
          </a:p>
          <a:p>
            <a:pPr lvl="0" indent="182563" algn="just"/>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19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20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жауын-шашынсыз. Шығыстан жел соғады, күші 1-6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21-23 градус аяз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13349</TotalTime>
  <Words>612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2147</cp:revision>
  <cp:lastPrinted>2021-07-01T07:38:07Z</cp:lastPrinted>
  <dcterms:created xsi:type="dcterms:W3CDTF">2018-03-27T06:03:00Z</dcterms:created>
  <dcterms:modified xsi:type="dcterms:W3CDTF">2022-03-18T08:38:05Z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