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4637048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8395" y="21583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17, ночью 18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16 марта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9425103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17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северо-восточный, восточный 7-12 м/с. Температура воздуха ночью  18-20,  днем 7-9 мороза. 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17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18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6-11 м/с. Температура воздуха ночью 13-15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8395" y="344103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13054</TotalTime>
  <Words>592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2069</cp:revision>
  <cp:lastPrinted>2021-07-01T03:56:27Z</cp:lastPrinted>
  <dcterms:created xsi:type="dcterms:W3CDTF">2018-03-27T06:03:00Z</dcterms:created>
  <dcterms:modified xsi:type="dcterms:W3CDTF">2022-03-16T08:51:38Z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