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1031951"/>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№75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92455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17 наурызға</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16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с. 21-ден. </a:t>
            </a:r>
            <a:r>
              <a:rPr lang="kk-KZ" altLang="ru-RU" sz="1200" b="1" dirty="0">
                <a:latin typeface="Times New Roman" panose="02020603050405020304" pitchFamily="18" charset="0"/>
                <a:cs typeface="Times New Roman" panose="02020603050405020304" pitchFamily="18" charset="0"/>
              </a:rPr>
              <a:t>17</a:t>
            </a:r>
            <a:r>
              <a:rPr lang="kk-KZ" sz="1200" b="1" dirty="0">
                <a:latin typeface="Times New Roman" panose="02020603050405020304" pitchFamily="18" charset="0"/>
                <a:cs typeface="Times New Roman" panose="02020603050405020304" pitchFamily="18" charset="0"/>
              </a:rPr>
              <a:t> наурыз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80975" algn="just"/>
            <a:r>
              <a:rPr lang="kk-KZ" sz="1200" dirty="0">
                <a:latin typeface="Times New Roman" panose="02020603050405020304" pitchFamily="18" charset="0"/>
                <a:cs typeface="Times New Roman" panose="02020603050405020304" pitchFamily="18" charset="0"/>
              </a:rPr>
              <a:t> Жауын-шашынсыз, тұман</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Солтүстік-батыстан, солтүстіктен</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3-8 м/с. Ауа температурасы түнде 23-25, күндіз 9-11 аяз. </a:t>
            </a: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наурызға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17 наурыз </a:t>
            </a:r>
            <a:r>
              <a:rPr lang="ru-RU" sz="1200" b="1" dirty="0">
                <a:latin typeface="Times New Roman" panose="02020603050405020304" pitchFamily="18" charset="0"/>
                <a:cs typeface="Times New Roman" panose="02020603050405020304" pitchFamily="18" charset="0"/>
              </a:rPr>
              <a:t>с. 21-ден 18 </a:t>
            </a:r>
            <a:r>
              <a:rPr lang="kk-KZ" sz="1200" b="1" dirty="0">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dirty="0">
                <a:latin typeface="Times New Roman" panose="02020603050405020304" pitchFamily="18" charset="0"/>
                <a:cs typeface="Times New Roman" panose="02020603050405020304" pitchFamily="18" charset="0"/>
              </a:rPr>
              <a:t>Жауын-шашынсыз, тұман</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Солтүстік-батыстан, солтүстіктен</a:t>
            </a:r>
            <a:r>
              <a:rPr lang="kk-KZ" sz="1200" kern="1400" dirty="0">
                <a:latin typeface="Times New Roman" panose="02020603050405020304" pitchFamily="18" charset="0"/>
                <a:ea typeface="Times New Roman" panose="02020603050405020304" pitchFamily="18" charset="0"/>
              </a:rPr>
              <a:t> жел соғады, күші 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23-25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102" y="3195422"/>
            <a:ext cx="47364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17, 18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a:t>
            </a:r>
            <a:r>
              <a:rPr lang="kk-KZ" sz="1200">
                <a:solidFill>
                  <a:prstClr val="black"/>
                </a:solidFill>
                <a:latin typeface="Times New Roman" panose="02020603050405020304" pitchFamily="18" charset="0"/>
                <a:cs typeface="Times New Roman" panose="02020603050405020304" pitchFamily="18" charset="0"/>
              </a:rPr>
              <a:t>деңгейі  </a:t>
            </a:r>
            <a:r>
              <a:rPr lang="kk-KZ" sz="1200" smtClean="0">
                <a:solidFill>
                  <a:prstClr val="black"/>
                </a:solidFill>
                <a:latin typeface="Times New Roman" panose="02020603050405020304" pitchFamily="18" charset="0"/>
                <a:cs typeface="Times New Roman" panose="02020603050405020304" pitchFamily="18" charset="0"/>
              </a:rPr>
              <a:t>көтеріңкі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14570</TotalTime>
  <Words>641</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2206</cp:revision>
  <cp:lastPrinted>2021-11-30T05:55:07Z</cp:lastPrinted>
  <dcterms:created xsi:type="dcterms:W3CDTF">2018-03-27T06:03:00Z</dcterms:created>
  <dcterms:modified xsi:type="dcterms:W3CDTF">2022-03-16T08:42:50Z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