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7114087"/>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16</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3504030"/>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4024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7340" y="115888"/>
            <a:ext cx="4680520" cy="1954381"/>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a:solidFill>
                  <a:srgbClr val="000000"/>
                </a:solidFill>
                <a:latin typeface="Times New Roman" pitchFamily="18" charset="0"/>
                <a:cs typeface="Times New Roman" pitchFamily="18" charset="0"/>
              </a:rPr>
              <a:t>17 наурызға </a:t>
            </a:r>
            <a:r>
              <a:rPr lang="ru-RU" altLang="ru-RU" sz="1100" b="1" dirty="0" err="1">
                <a:solidFill>
                  <a:srgbClr val="000000"/>
                </a:solidFill>
                <a:latin typeface="Times New Roman" panose="02020603050405020304" pitchFamily="18" charset="0"/>
                <a:cs typeface="Times New Roman" panose="02020603050405020304" pitchFamily="18" charset="0"/>
              </a:rPr>
              <a:t>ауа-райы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itchFamily="18" charset="0"/>
                <a:cs typeface="Times New Roman" pitchFamily="18" charset="0"/>
              </a:rPr>
              <a:t>16 наурыз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17 наурыз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Жауын-шашынсыз. Солтүстік-батыстан, батыстан жел соғады, түнде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0-5,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5-10 </a:t>
            </a:r>
            <a:r>
              <a:rPr lang="kk-KZ" sz="1100" dirty="0">
                <a:latin typeface="Times New Roman" pitchFamily="18" charset="0"/>
                <a:cs typeface="Times New Roman" pitchFamily="18" charset="0"/>
              </a:rPr>
              <a:t>м/с. Ауа температурасы түнде 23-25, күндіз               8-10 градус аяз.</a:t>
            </a:r>
          </a:p>
          <a:p>
            <a:pPr indent="182563" algn="ctr"/>
            <a:endParaRPr lang="kk-KZ" sz="1100" b="1" dirty="0">
              <a:solidFill>
                <a:srgbClr val="000000"/>
              </a:solidFill>
              <a:latin typeface="Times New Roman" pitchFamily="18" charset="0"/>
              <a:cs typeface="Times New Roman" pitchFamily="18" charset="0"/>
            </a:endParaRPr>
          </a:p>
          <a:p>
            <a:pPr indent="182563" algn="ctr"/>
            <a:r>
              <a:rPr lang="kk-KZ" sz="1100" b="1" dirty="0">
                <a:solidFill>
                  <a:srgbClr val="000000"/>
                </a:solidFill>
                <a:latin typeface="Times New Roman" pitchFamily="18" charset="0"/>
                <a:cs typeface="Times New Roman" pitchFamily="18" charset="0"/>
              </a:rPr>
              <a:t>18 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a:solidFill>
                  <a:srgbClr val="000000"/>
                </a:solidFill>
                <a:latin typeface="Times New Roman" pitchFamily="18" charset="0"/>
                <a:cs typeface="Times New Roman" pitchFamily="18" charset="0"/>
              </a:rPr>
              <a:t>17 наурыз </a:t>
            </a:r>
            <a:r>
              <a:rPr 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18 </a:t>
            </a:r>
            <a:r>
              <a:rPr lang="ru-RU" altLang="ru-RU" sz="1100" b="1" dirty="0" err="1">
                <a:solidFill>
                  <a:srgbClr val="000000"/>
                </a:solidFill>
                <a:latin typeface="Times New Roman" pitchFamily="18" charset="0"/>
                <a:cs typeface="Times New Roman" pitchFamily="18" charset="0"/>
              </a:rPr>
              <a:t>наурызға</a:t>
            </a:r>
            <a:r>
              <a:rPr lang="ru-RU"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a:solidFill>
                  <a:srgbClr val="000000"/>
                </a:solidFill>
                <a:latin typeface="Times New Roman" pitchFamily="18" charset="0"/>
                <a:cs typeface="Times New Roman" pitchFamily="18" charset="0"/>
              </a:rPr>
              <a:t> </a:t>
            </a:r>
            <a:r>
              <a:rPr lang="ru-RU" sz="1100" b="1" dirty="0" err="1">
                <a:solidFill>
                  <a:srgbClr val="000000"/>
                </a:solidFill>
                <a:latin typeface="Times New Roman" pitchFamily="18" charset="0"/>
                <a:cs typeface="Times New Roman" pitchFamily="18" charset="0"/>
              </a:rPr>
              <a:t>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a:latin typeface="Times New Roman" pitchFamily="18" charset="0"/>
                <a:cs typeface="Times New Roman" pitchFamily="18" charset="0"/>
              </a:rPr>
              <a:t>Жауын-шашынсыз. Солтүстік-шығыстан жел соғады, күші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21-23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FB8005"/>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FB8005"/>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17, 18 </a:t>
            </a:r>
            <a:r>
              <a:rPr lang="ru-RU" sz="1200" dirty="0" err="1">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көтеріңкі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12877</TotalTime>
  <Words>630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2221</cp:revision>
  <cp:lastPrinted>2021-07-01T03:56:27Z</cp:lastPrinted>
  <dcterms:created xsi:type="dcterms:W3CDTF">2018-03-27T06:03:00Z</dcterms:created>
  <dcterms:modified xsi:type="dcterms:W3CDTF">2022-03-16T08:45:29Z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