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83855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садки, днем сильные осадки (преимущественно дождь)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Ночью и утром туман. Ветер северо-восточный 5-10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18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Ночью осадки (дождь, снег), туман. Ветер северо-восточный 9-14 м/с. Температура воздуха ночью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2129</cp:revision>
  <cp:lastPrinted>2022-01-19T06:52:39Z</cp:lastPrinted>
  <dcterms:created xsi:type="dcterms:W3CDTF">2018-03-27T06:03:00Z</dcterms:created>
  <dcterms:modified xsi:type="dcterms:W3CDTF">2022-03-16T08:49:55Z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