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92375497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3010" y="24184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марта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 2022 года метеорологические условия будут способствовать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9883" y="386104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16 марта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9051096"/>
              </p:ext>
            </p:extLst>
          </p:nvPr>
        </p:nvGraphicFramePr>
        <p:xfrm>
          <a:off x="5019674" y="43653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09883" y="185193"/>
            <a:ext cx="4752453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марта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17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ночью небольшой снег, днём снег. Днем низовая метель. Ветер северо-восточный, восточный 9-14, днём порывы 15-20 м/с. Температура воздуха ночью 11-13, днём 2-4 мороза.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</a:t>
            </a:r>
          </a:p>
          <a:p>
            <a:pPr lvl="0" algn="ctr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с 20 ч. 17 марта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18 марта </a:t>
            </a:r>
          </a:p>
          <a:p>
            <a:pPr lvl="0" algn="just"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 9-14 м/с. Температура воздуха 13-15 мороза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just">
              <a:spcAft>
                <a:spcPts val="0"/>
              </a:spcAft>
            </a:pPr>
            <a:endParaRPr lang="kk-KZ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12843</TotalTime>
  <Words>612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2167</cp:revision>
  <cp:lastPrinted>2021-07-01T03:56:27Z</cp:lastPrinted>
  <dcterms:created xsi:type="dcterms:W3CDTF">2018-03-27T06:03:00Z</dcterms:created>
  <dcterms:modified xsi:type="dcterms:W3CDTF">2022-03-16T08:53:25Z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