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80225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марта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Временами туман. Ветер 0-5 м/с. Температура воздуха ночью 25-27, днем 7-9 мороза.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18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0-5 м/с. Температура воздуха ночью 24-26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17 марта, ночью 18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02297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238" y="69208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12915</TotalTime>
  <Words>639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2055</cp:revision>
  <cp:lastPrinted>2021-07-01T03:56:27Z</cp:lastPrinted>
  <dcterms:created xsi:type="dcterms:W3CDTF">2018-03-27T06:03:00Z</dcterms:created>
  <dcterms:modified xsi:type="dcterms:W3CDTF">2022-03-16T08:37:16Z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