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1471614"/>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2041186"/>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17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16 </a:t>
            </a:r>
            <a:r>
              <a:rPr lang="ru-RU" sz="1200" b="1" dirty="0" err="1">
                <a:latin typeface="Times New Roman" pitchFamily="18" charset="0"/>
                <a:cs typeface="Times New Roman" pitchFamily="18" charset="0"/>
              </a:rPr>
              <a:t>наурыз</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17 </a:t>
            </a:r>
            <a:r>
              <a:rPr lang="ru-RU" sz="1200" b="1" dirty="0" err="1">
                <a:latin typeface="Times New Roman" pitchFamily="18" charset="0"/>
                <a:cs typeface="Times New Roman" pitchFamily="18" charset="0"/>
              </a:rPr>
              <a:t>наурыз</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cs typeface="Times New Roman" pitchFamily="18" charset="0"/>
              </a:rPr>
              <a:t>Көшпелі бұлтты, күндіз аздаған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Солтүстік-шығыстан жел соғады, күші 4-9 м/с. Ауа температурасы түнде 0-2 градус аяз, күндіз 4-6 градус жылы.</a:t>
            </a:r>
            <a:r>
              <a:rPr lang="kk-KZ"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endParaRP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18 </a:t>
            </a:r>
            <a:r>
              <a:rPr lang="kk-KZ" altLang="ru-RU" sz="1200" b="1" dirty="0">
                <a:latin typeface="Times New Roman KZ" pitchFamily="18" charset="0"/>
                <a:ea typeface="Times New Roman KZ" pitchFamily="18" charset="0"/>
                <a:cs typeface="Times New Roman" pitchFamily="18" charset="0"/>
              </a:rPr>
              <a:t>наурыз</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17 </a:t>
            </a:r>
            <a:r>
              <a:rPr lang="ru-RU" sz="1200" b="1" dirty="0" err="1">
                <a:latin typeface="Times New Roman KZ" pitchFamily="18" charset="0"/>
                <a:ea typeface="Times New Roman KZ" pitchFamily="18" charset="0"/>
                <a:cs typeface="Times New Roman" pitchFamily="18" charset="0"/>
              </a:rPr>
              <a:t>наурыз</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18</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наурыз</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pitchFamily="18" charset="0"/>
                <a:cs typeface="Times New Roman" pitchFamily="18" charset="0"/>
              </a:rPr>
              <a:t>Бұлтты,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Солтүстік-шығыстан жел соғады, күші 3-8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0-2 градус </a:t>
            </a:r>
            <a:r>
              <a:rPr lang="ru-RU" sz="1200" dirty="0" err="1">
                <a:latin typeface="Times New Roman KZ" pitchFamily="18" charset="0"/>
                <a:ea typeface="Times New Roman KZ" pitchFamily="18" charset="0"/>
                <a:cs typeface="Times New Roman" pitchFamily="18" charset="0"/>
                <a:sym typeface="+mn-ea"/>
              </a:rPr>
              <a:t>аяз</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ыдыруаына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12903</TotalTime>
  <Words>561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2158</cp:revision>
  <cp:lastPrinted>2021-07-01T03:56:27Z</cp:lastPrinted>
  <dcterms:created xsi:type="dcterms:W3CDTF">2018-03-27T06:03:00Z</dcterms:created>
  <dcterms:modified xsi:type="dcterms:W3CDTF">2022-03-16T08:48:38Z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