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44718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№75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16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17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утром и днем осадки (преимущественно дождь), туман. Ветер 0-5 м/с. Температура воздуха ночью 1-3, днем 6-8 тепла.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18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18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временами осадки (преимущественно дождь). Ветер 2-7 м/с. Температура воздуха ночью 1-3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17 марта, ночью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8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13125</TotalTime>
  <Words>776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2171</cp:revision>
  <cp:lastPrinted>2021-07-01T09:11:30Z</cp:lastPrinted>
  <dcterms:created xsi:type="dcterms:W3CDTF">2018-03-27T06:03:00Z</dcterms:created>
  <dcterms:modified xsi:type="dcterms:W3CDTF">2022-03-16T08:26:30Z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