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6380167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0628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марта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18 марта 2022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16 марта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9106063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2090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3929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1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марта</a:t>
            </a:r>
          </a:p>
          <a:p>
            <a:pPr lvl="0" algn="ctr"/>
            <a:r>
              <a:rPr lang="ru-RU" sz="11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16 марта 2022 г. </a:t>
            </a:r>
            <a:r>
              <a:rPr lang="ru-RU" sz="11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 17 марта 2022 г.</a:t>
            </a:r>
            <a:r>
              <a:rPr lang="ru-RU" sz="115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5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Переменная облачность, осадки, днем временами сильные (преимущественно дождь). Временами гроза. Ветер юго-восточный с переходом на северо-западный 8-13, порывы 15-20 м/с. Температура воздуха ночью 6-8, днем 11-13 тепла.</a:t>
            </a:r>
            <a:r>
              <a:rPr lang="kk-KZ" sz="115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5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5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18 марта</a:t>
            </a:r>
            <a:endParaRPr lang="ru-RU" sz="115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150" b="1" dirty="0">
                <a:latin typeface="Times New Roman" pitchFamily="18" charset="0"/>
                <a:cs typeface="Times New Roman" pitchFamily="18" charset="0"/>
              </a:rPr>
              <a:t>с 21 ч. 17 марта </a:t>
            </a:r>
            <a:r>
              <a:rPr lang="ru-RU" sz="115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18 марта 2022 г.</a:t>
            </a:r>
            <a:endParaRPr lang="kk-KZ" sz="115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15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Переменная облачность, осадки, временами сильные (дождь, снег)</a:t>
            </a:r>
            <a:r>
              <a:rPr lang="ru-RU" sz="115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5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8-13, порывы 15-20 м/с. Температура воздуха   1 мороза-1 тепла.</a:t>
            </a:r>
          </a:p>
          <a:p>
            <a:pPr algn="just"/>
            <a:endParaRPr lang="ru-RU" sz="115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5120" y="327410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12794</TotalTime>
  <Words>633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2104</cp:revision>
  <cp:lastPrinted>2021-07-01T03:56:27Z</cp:lastPrinted>
  <dcterms:created xsi:type="dcterms:W3CDTF">2018-03-27T06:03:00Z</dcterms:created>
  <dcterms:modified xsi:type="dcterms:W3CDTF">2022-03-16T08:54:26Z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