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8445150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№75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72816755"/>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2090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8022" y="168849"/>
            <a:ext cx="4785503" cy="2123658"/>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17 </a:t>
            </a:r>
            <a:r>
              <a:rPr lang="ru-RU" altLang="ru-RU" sz="1100" b="1" dirty="0" err="1">
                <a:latin typeface="Times New Roman" panose="02020603050405020304" pitchFamily="18" charset="0"/>
                <a:cs typeface="Times New Roman" panose="02020603050405020304" pitchFamily="18" charset="0"/>
              </a:rPr>
              <a:t>наурызға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16 наурыздан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17 наурызға 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 күндіз кей уақытта қатты (көбінесе жаңбыр). Кей уақытта найзағай. Оңтүстік-шығыстан солтүстік-батысқа ауысатын жел соғады, күші 8-13, екпіні 15-20 м/с. Ауа температурасы түнде  6-8, күндіз 11-13 градус жылы болады.</a:t>
            </a:r>
            <a:endParaRPr lang="ru-RU" sz="1100" dirty="0">
              <a:latin typeface="Times New Roman" pitchFamily="18" charset="0"/>
              <a:cs typeface="Times New Roman" pitchFamily="18" charset="0"/>
            </a:endParaRPr>
          </a:p>
          <a:p>
            <a:pPr indent="182563" algn="ctr"/>
            <a:r>
              <a:rPr lang="ru-RU" sz="1100" b="1" dirty="0" smtClean="0">
                <a:latin typeface="Times New Roman" pitchFamily="18" charset="0"/>
                <a:cs typeface="Times New Roman" pitchFamily="18" charset="0"/>
              </a:rPr>
              <a:t> </a:t>
            </a:r>
            <a:r>
              <a:rPr lang="ru-RU" sz="1100" b="1" dirty="0">
                <a:latin typeface="Times New Roman" pitchFamily="18" charset="0"/>
                <a:cs typeface="Times New Roman" pitchFamily="18" charset="0"/>
              </a:rPr>
              <a:t>18 </a:t>
            </a:r>
            <a:r>
              <a:rPr lang="ru-RU" sz="1100" b="1" dirty="0" err="1">
                <a:latin typeface="Times New Roman" pitchFamily="18" charset="0"/>
                <a:cs typeface="Times New Roman" pitchFamily="18" charset="0"/>
              </a:rPr>
              <a:t>наурызға</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17 наурыздан 09 сағ. 18 наурызға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 жауын-шашын, кей уақытта қатты </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жаңбыр, қар)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a:t>
            </a:r>
            <a:r>
              <a:rPr lang="kk-KZ" sz="1100" dirty="0">
                <a:latin typeface="Times New Roman" pitchFamily="18" charset="0"/>
                <a:cs typeface="Times New Roman" pitchFamily="18" charset="0"/>
              </a:rPr>
              <a:t>түстік-батыстан жел соғады, күші 8-13, екпіні 15-20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1 аяз-1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болады</a:t>
            </a:r>
            <a:r>
              <a:rPr lang="ru-RU"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17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18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13004</TotalTime>
  <Words>609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2187</cp:revision>
  <cp:lastPrinted>2021-07-01T03:56:27Z</cp:lastPrinted>
  <dcterms:created xsi:type="dcterms:W3CDTF">2018-03-27T06:03:00Z</dcterms:created>
  <dcterms:modified xsi:type="dcterms:W3CDTF">2022-03-16T08:53:50Z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