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30138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снег. Ветер северо-восточный 9-14 м/с. Температура воздуха ночью 8-10,  днем 2-4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553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2021-07-01T03:56:27Z</cp:lastPrinted>
  <dcterms:created xsi:type="dcterms:W3CDTF">2018-03-27T06:03:00Z</dcterms:created>
  <dcterms:modified xsi:type="dcterms:W3CDTF">2022-03-16T08:33:07Z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