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0626846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№75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17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16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17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жауын-шашынсыз. Шығыстан, солтүстік-шығыстан жел соғады, күші 9-14, түнде екпіні 16 м/с. Ауа температурасы түнде 13-15, күндіз 7-9 градус суық болады.</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18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17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18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Көшпелі бұлтты, жауын-шашынсыз. Солтүстік-шығыстан, солтүстіктен жел соғады, күші 5-10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15-17 градус аяз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6656286"/>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6201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6691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13001</TotalTime>
  <Words>549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2131</cp:revision>
  <cp:lastPrinted>2021-07-01T07:38:07Z</cp:lastPrinted>
  <dcterms:created xsi:type="dcterms:W3CDTF">2018-03-27T06:03:00Z</dcterms:created>
  <dcterms:modified xsi:type="dcterms:W3CDTF">2022-03-16T08:23:44Z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