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0922734"/>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№75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37124" y="209220"/>
            <a:ext cx="4840289"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16 </a:t>
            </a:r>
            <a:r>
              <a:rPr lang="ru-RU" altLang="ru-RU" sz="1200" b="1" dirty="0" err="1">
                <a:solidFill>
                  <a:srgbClr val="000000"/>
                </a:solidFill>
                <a:latin typeface="Times New Roman" panose="02020603050405020304" pitchFamily="18" charset="0"/>
                <a:cs typeface="Times New Roman" panose="02020603050405020304" pitchFamily="18" charset="0"/>
              </a:rPr>
              <a:t>наурызды</a:t>
            </a:r>
            <a:r>
              <a:rPr lang="kk-KZ" altLang="ru-RU" sz="1200" b="1" dirty="0">
                <a:solidFill>
                  <a:srgbClr val="000000"/>
                </a:solidFill>
                <a:latin typeface="Times New Roman" panose="02020603050405020304" pitchFamily="18" charset="0"/>
                <a:cs typeface="Times New Roman" panose="02020603050405020304" pitchFamily="18" charset="0"/>
              </a:rPr>
              <a:t>ң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17 </a:t>
            </a:r>
            <a:r>
              <a:rPr lang="ru-RU" altLang="ru-RU" sz="1200" b="1" dirty="0" err="1">
                <a:solidFill>
                  <a:srgbClr val="000000"/>
                </a:solidFill>
                <a:latin typeface="Times New Roman" panose="02020603050405020304" pitchFamily="18" charset="0"/>
                <a:cs typeface="Times New Roman" panose="02020603050405020304" pitchFamily="18" charset="0"/>
              </a:rPr>
              <a:t>наурыздың</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жауын-шашынсыз. Кей уақыттарда тұман күтіледі. Жел, күші 0-5 м/с. Ауаның температурасы түнде 25-27, күндіз 7-9 градус аяз болады</a:t>
            </a:r>
            <a:r>
              <a:rPr lang="kk-KZ" sz="1200" dirty="0" smtClean="0">
                <a:solidFill>
                  <a:prstClr val="black"/>
                </a:solidFill>
                <a:latin typeface="Times New Roman" pitchFamily="18" charset="0"/>
                <a:cs typeface="Times New Roman" pitchFamily="18" charset="0"/>
              </a:rPr>
              <a:t>.</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18 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sz="1200" b="1" dirty="0">
                <a:solidFill>
                  <a:srgbClr val="000000"/>
                </a:solidFill>
                <a:latin typeface="Times New Roman" panose="02020603050405020304" pitchFamily="18" charset="0"/>
                <a:cs typeface="Times New Roman" panose="02020603050405020304" pitchFamily="18" charset="0"/>
              </a:rPr>
              <a:t>2022 </a:t>
            </a:r>
            <a:r>
              <a:rPr lang="ru-RU" sz="1200" b="1" dirty="0" smtClean="0">
                <a:solidFill>
                  <a:srgbClr val="000000"/>
                </a:solidFill>
                <a:latin typeface="Times New Roman" panose="02020603050405020304" pitchFamily="18" charset="0"/>
                <a:cs typeface="Times New Roman" panose="02020603050405020304" pitchFamily="18" charset="0"/>
              </a:rPr>
              <a:t>ж.17 </a:t>
            </a:r>
            <a:r>
              <a:rPr lang="ru-RU" sz="1200" b="1" dirty="0" err="1">
                <a:solidFill>
                  <a:srgbClr val="000000"/>
                </a:solidFill>
                <a:latin typeface="Times New Roman" panose="02020603050405020304" pitchFamily="18" charset="0"/>
                <a:cs typeface="Times New Roman" panose="02020603050405020304" pitchFamily="18" charset="0"/>
              </a:rPr>
              <a:t>наурыздың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smtClean="0">
                <a:solidFill>
                  <a:srgbClr val="000000"/>
                </a:solidFill>
                <a:latin typeface="Times New Roman" panose="02020603050405020304" pitchFamily="18" charset="0"/>
                <a:cs typeface="Times New Roman" panose="02020603050405020304" pitchFamily="18" charset="0"/>
              </a:rPr>
              <a:t>18 </a:t>
            </a:r>
            <a:r>
              <a:rPr lang="ru-RU" sz="1200" b="1" dirty="0" err="1">
                <a:solidFill>
                  <a:srgbClr val="000000"/>
                </a:solidFill>
                <a:latin typeface="Times New Roman" panose="02020603050405020304" pitchFamily="18" charset="0"/>
                <a:cs typeface="Times New Roman" panose="02020603050405020304" pitchFamily="18" charset="0"/>
              </a:rPr>
              <a:t>наурыздың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күші 0-5 м/с. Ауаның температурасы түнде 24-26 градус аяз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40727006"/>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753707"/>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9" y="2621332"/>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13043</TotalTime>
  <Words>618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2102</cp:revision>
  <cp:lastPrinted>2021-07-01T07:38:07Z</cp:lastPrinted>
  <dcterms:created xsi:type="dcterms:W3CDTF">2018-03-27T06:03:00Z</dcterms:created>
  <dcterms:modified xsi:type="dcterms:W3CDTF">2022-03-16T08:36:32Z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