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934910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8557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осадков. Ветер северо-западный 7-12 м/с. Температура воздуха ночью 1-3 мороза, днем 3-5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северо-восточный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14174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2077</cp:revision>
  <cp:lastPrinted>2021-10-15T03:50:29Z</cp:lastPrinted>
  <dcterms:created xsi:type="dcterms:W3CDTF">2018-03-27T06:03:00Z</dcterms:created>
  <dcterms:modified xsi:type="dcterms:W3CDTF">2022-03-16T08:22:42Z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