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22232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2119594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17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кей</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17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18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9-14, </a:t>
            </a:r>
            <a:r>
              <a:rPr lang="ru-RU" sz="1200" dirty="0" err="1">
                <a:solidFill>
                  <a:srgbClr val="000000"/>
                </a:solidFill>
                <a:latin typeface="Times New Roman" panose="02020603050405020304" pitchFamily="18" charset="0"/>
                <a:cs typeface="Times New Roman" panose="02020603050405020304" pitchFamily="18" charset="0"/>
                <a:sym typeface="+mn-ea"/>
              </a:rPr>
              <a:t>екпіні</a:t>
            </a:r>
            <a:r>
              <a:rPr lang="ru-RU" sz="1200" dirty="0">
                <a:solidFill>
                  <a:srgbClr val="000000"/>
                </a:solidFill>
                <a:latin typeface="Times New Roman" panose="02020603050405020304" pitchFamily="18" charset="0"/>
                <a:cs typeface="Times New Roman" panose="02020603050405020304" pitchFamily="18" charset="0"/>
                <a:sym typeface="+mn-ea"/>
              </a:rPr>
              <a:t> 15-20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3-5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17</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18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573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2112</cp:revision>
  <cp:lastPrinted>2021-07-01T07:38:07Z</cp:lastPrinted>
  <dcterms:created xsi:type="dcterms:W3CDTF">2018-03-27T06:03:00Z</dcterms:created>
  <dcterms:modified xsi:type="dcterms:W3CDTF">2022-03-16T08:39:35Z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