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A8422"/>
    <a:srgbClr val="F2902E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7228786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16 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6078749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марта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марта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17 марта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небольшой снег. Ветер северо-западный 3-8 м/с. Температура воздуха ночью 16-18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днем 5-7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180975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17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18 марта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северо-западный 3-8 м/с. Температура воздуха  ночью 16-18°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13853</TotalTime>
  <Words>574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2075</cp:revision>
  <cp:lastPrinted>2021-10-14T11:15:53Z</cp:lastPrinted>
  <dcterms:created xsi:type="dcterms:W3CDTF">2018-03-27T06:03:00Z</dcterms:created>
  <dcterms:modified xsi:type="dcterms:W3CDTF">2022-03-16T08:46:55Z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