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54199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5113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5113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марта</a:t>
            </a:r>
          </a:p>
          <a:p>
            <a:pPr lvl="0" indent="265113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17 марта 2022 г.</a:t>
            </a:r>
          </a:p>
          <a:p>
            <a:pPr lvl="0" indent="265113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5-10 м/с. Температура воздуха ночью 22-24, днем 10-12 мороза. </a:t>
            </a:r>
          </a:p>
          <a:p>
            <a:pPr lvl="0" indent="265113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	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265113"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5113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17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марта 2022 г.</a:t>
            </a:r>
          </a:p>
          <a:p>
            <a:pPr lvl="0" indent="265113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7-12 м/с. Температура воздуха ночью 23-25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786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16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6820140"/>
              </p:ext>
            </p:extLst>
          </p:nvPr>
        </p:nvGraphicFramePr>
        <p:xfrm>
          <a:off x="5045028" y="4440292"/>
          <a:ext cx="4691064" cy="2045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28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F2902E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F2902E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марта, ночью 18 марта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42238" y="69208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13211</TotalTime>
  <Words>608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2107</cp:revision>
  <cp:lastPrinted>2021-07-01T03:56:27Z</cp:lastPrinted>
  <dcterms:created xsi:type="dcterms:W3CDTF">2018-03-27T06:03:00Z</dcterms:created>
  <dcterms:modified xsi:type="dcterms:W3CDTF">2022-03-16T08:38:50Z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