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40877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Облачно, без осадков. Ветер восточный, северо-восточный 9-14, ночью порывы 16 м/с. Температура воздуха ночью 13-15, днем 7-9 мороза.</a:t>
            </a:r>
            <a:endParaRPr lang="kk-KZ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18 марта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северо-восточный, северный 5-10 м/с. Температура воздуха 15-17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498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12925</TotalTime>
  <Words>621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2105</cp:revision>
  <cp:lastPrinted>2021-02-03T11:37:00Z</cp:lastPrinted>
  <dcterms:created xsi:type="dcterms:W3CDTF">2018-03-27T06:03:00Z</dcterms:created>
  <dcterms:modified xsi:type="dcterms:W3CDTF">2022-03-16T08:24:23Z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