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50976151"/>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№75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17 наурыз</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16</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a:t>
            </a:r>
            <a:r>
              <a:rPr lang="kk-KZ" sz="1200" dirty="0">
                <a:latin typeface="Times New Roman" pitchFamily="18" charset="0"/>
                <a:cs typeface="Times New Roman" pitchFamily="18" charset="0"/>
              </a:rPr>
              <a:t>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17</a:t>
            </a:r>
            <a:r>
              <a:rPr lang="kk-KZ" sz="1200" b="1" dirty="0">
                <a:solidFill>
                  <a:srgbClr val="000000"/>
                </a:solidFill>
                <a:latin typeface="Times New Roman" panose="02020603050405020304" pitchFamily="18" charset="0"/>
                <a:cs typeface="Times New Roman" panose="02020603050405020304" pitchFamily="18" charset="0"/>
              </a:rPr>
              <a:t>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18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Солүстік-шығ</a:t>
            </a:r>
            <a:r>
              <a:rPr lang="kk-KZ" sz="1200" dirty="0">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65230455"/>
              </p:ext>
            </p:extLst>
          </p:nvPr>
        </p:nvGraphicFramePr>
        <p:xfrm>
          <a:off x="4976601" y="4086756"/>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84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995">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625091"/>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90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61993" y="224823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17, 18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13288</TotalTime>
  <Words>546</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2138</cp:revision>
  <cp:lastPrinted>2021-07-01T07:38:07Z</cp:lastPrinted>
  <dcterms:created xsi:type="dcterms:W3CDTF">2018-03-27T06:03:00Z</dcterms:created>
  <dcterms:modified xsi:type="dcterms:W3CDTF">2022-03-16T08:32:29Z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