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51454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по 21 ч. 17 марта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северо-западный, западный ночью 0-5, днем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23-25, днем 8-10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17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18 марта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21-23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12952</TotalTime>
  <Words>660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2215</cp:revision>
  <cp:lastPrinted>2021-07-01T03:56:27Z</cp:lastPrinted>
  <dcterms:created xsi:type="dcterms:W3CDTF">2018-03-27T06:03:00Z</dcterms:created>
  <dcterms:modified xsi:type="dcterms:W3CDTF">2022-03-16T08:45:52Z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